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777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159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8802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31971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7431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9334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3850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321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245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427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901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025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835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5123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080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716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91B8F-8393-4FFD-92A0-80880B6501EC}" type="datetimeFigureOut">
              <a:rPr lang="hu-HU" smtClean="0"/>
              <a:t>2024. 06. 29.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9B0EB8-FBB3-40F8-A044-F6A5183D175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342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429712-A607-1B52-6F63-5E136CFFBA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HATÁRTALANUL Barangolás Muravidéken 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3949988-DD09-AD2A-D47A-566BA5A570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>
                <a:solidFill>
                  <a:schemeClr val="bg1"/>
                </a:solidFill>
              </a:rPr>
              <a:t>Kolarovsszki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Miklós 7.osztályos tanuló útinaplója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022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74063D-8D91-31B1-3603-11BBECD6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Nap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B21A633-840A-3C5A-9971-C59F586C1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solidFill>
                  <a:schemeClr val="tx1"/>
                </a:solidFill>
              </a:rPr>
              <a:t>L</a:t>
            </a:r>
            <a:r>
              <a:rPr lang="hu-HU" sz="3200" dirty="0" smtClean="0">
                <a:solidFill>
                  <a:schemeClr val="tx1"/>
                </a:solidFill>
              </a:rPr>
              <a:t>endva várlátogatás- nekem főleg a középkori dolgok tetszettek a várban. </a:t>
            </a:r>
            <a:endParaRPr lang="hu-HU" sz="3200" dirty="0">
              <a:solidFill>
                <a:schemeClr val="tx1"/>
              </a:solidFill>
            </a:endParaRPr>
          </a:p>
          <a:p>
            <a:r>
              <a:rPr lang="hu-HU" sz="3200" dirty="0" err="1">
                <a:solidFill>
                  <a:schemeClr val="tx1"/>
                </a:solidFill>
              </a:rPr>
              <a:t>M</a:t>
            </a:r>
            <a:r>
              <a:rPr lang="hu-HU" sz="3200" dirty="0" err="1" smtClean="0">
                <a:solidFill>
                  <a:schemeClr val="tx1"/>
                </a:solidFill>
              </a:rPr>
              <a:t>akovecz</a:t>
            </a:r>
            <a:r>
              <a:rPr lang="hu-HU" sz="3200" dirty="0" smtClean="0">
                <a:solidFill>
                  <a:schemeClr val="tx1"/>
                </a:solidFill>
              </a:rPr>
              <a:t> </a:t>
            </a:r>
            <a:r>
              <a:rPr lang="hu-HU" sz="3200" dirty="0" err="1" smtClean="0">
                <a:solidFill>
                  <a:schemeClr val="tx1"/>
                </a:solidFill>
              </a:rPr>
              <a:t>kultúrközpontot</a:t>
            </a:r>
            <a:r>
              <a:rPr lang="hu-HU" sz="3200" dirty="0" smtClean="0">
                <a:solidFill>
                  <a:schemeClr val="tx1"/>
                </a:solidFill>
              </a:rPr>
              <a:t> kívülről tudtuk csak megnézni</a:t>
            </a:r>
            <a:r>
              <a:rPr lang="hu-HU" sz="3200" dirty="0" smtClean="0">
                <a:solidFill>
                  <a:schemeClr val="tx1"/>
                </a:solidFill>
              </a:rPr>
              <a:t>, mert </a:t>
            </a:r>
            <a:r>
              <a:rPr lang="hu-HU" sz="3200" dirty="0" smtClean="0">
                <a:solidFill>
                  <a:schemeClr val="tx1"/>
                </a:solidFill>
              </a:rPr>
              <a:t>nem volt nyitva,  </a:t>
            </a:r>
            <a:r>
              <a:rPr lang="hu-HU" sz="3200" dirty="0">
                <a:solidFill>
                  <a:schemeClr val="tx1"/>
                </a:solidFill>
              </a:rPr>
              <a:t>óriási </a:t>
            </a:r>
            <a:r>
              <a:rPr lang="hu-HU" sz="3200" dirty="0" smtClean="0">
                <a:solidFill>
                  <a:schemeClr val="tx1"/>
                </a:solidFill>
              </a:rPr>
              <a:t>épület, különleges az építészeti stílusa.</a:t>
            </a:r>
            <a:endParaRPr lang="hu-HU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21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AFDD3569-36EC-BC16-5020-E296C7B13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096000" cy="6858000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57CFB5B7-135E-FD59-4377-7A299EBD07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E254C5-302F-C963-A51A-F65636B50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DA02AF2-6AA6-9BA8-3E31-6B4F37859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069835" cy="3880773"/>
          </a:xfrm>
        </p:spPr>
        <p:txBody>
          <a:bodyPr>
            <a:noAutofit/>
          </a:bodyPr>
          <a:lstStyle/>
          <a:p>
            <a:r>
              <a:rPr lang="hu-HU" sz="2800" dirty="0" err="1" smtClean="0">
                <a:solidFill>
                  <a:schemeClr val="tx1"/>
                </a:solidFill>
              </a:rPr>
              <a:t>Göntérháza</a:t>
            </a:r>
            <a:r>
              <a:rPr lang="hu-HU" sz="2800" dirty="0" smtClean="0">
                <a:solidFill>
                  <a:schemeClr val="tx1"/>
                </a:solidFill>
              </a:rPr>
              <a:t>- Egy </a:t>
            </a:r>
            <a:r>
              <a:rPr lang="hu-HU" sz="2800" dirty="0">
                <a:solidFill>
                  <a:schemeClr val="tx1"/>
                </a:solidFill>
              </a:rPr>
              <a:t>régi harangláb utunk első úti célunk volt.</a:t>
            </a:r>
          </a:p>
          <a:p>
            <a:r>
              <a:rPr lang="hu-HU" sz="2800" dirty="0" err="1">
                <a:solidFill>
                  <a:schemeClr val="tx1"/>
                </a:solidFill>
              </a:rPr>
              <a:t>D</a:t>
            </a:r>
            <a:r>
              <a:rPr lang="hu-HU" sz="2800" dirty="0" err="1" smtClean="0">
                <a:solidFill>
                  <a:schemeClr val="tx1"/>
                </a:solidFill>
              </a:rPr>
              <a:t>obronaki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>
                <a:solidFill>
                  <a:schemeClr val="tx1"/>
                </a:solidFill>
              </a:rPr>
              <a:t>G</a:t>
            </a:r>
            <a:r>
              <a:rPr lang="hu-HU" sz="2800" dirty="0" smtClean="0">
                <a:solidFill>
                  <a:schemeClr val="tx1"/>
                </a:solidFill>
              </a:rPr>
              <a:t>yörgy ház- Nagyon szépen felújított házban </a:t>
            </a:r>
            <a:r>
              <a:rPr lang="hu-HU" sz="2800" dirty="0" smtClean="0">
                <a:solidFill>
                  <a:schemeClr val="tx1"/>
                </a:solidFill>
              </a:rPr>
              <a:t>néprajzi </a:t>
            </a:r>
            <a:r>
              <a:rPr lang="hu-HU" sz="2800" dirty="0" smtClean="0">
                <a:solidFill>
                  <a:schemeClr val="tx1"/>
                </a:solidFill>
              </a:rPr>
              <a:t>kiállítás látható.</a:t>
            </a:r>
            <a:endParaRPr lang="hu-HU" sz="2800" dirty="0">
              <a:solidFill>
                <a:schemeClr val="tx1"/>
              </a:solidFill>
            </a:endParaRPr>
          </a:p>
          <a:p>
            <a:r>
              <a:rPr lang="hu-HU" sz="2800" dirty="0" err="1">
                <a:solidFill>
                  <a:schemeClr val="tx1"/>
                </a:solidFill>
              </a:rPr>
              <a:t>D</a:t>
            </a:r>
            <a:r>
              <a:rPr lang="hu-HU" sz="2800" dirty="0" err="1" smtClean="0">
                <a:solidFill>
                  <a:schemeClr val="tx1"/>
                </a:solidFill>
              </a:rPr>
              <a:t>obronaki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>
                <a:solidFill>
                  <a:schemeClr val="tx1"/>
                </a:solidFill>
              </a:rPr>
              <a:t>orchidea </a:t>
            </a:r>
            <a:r>
              <a:rPr lang="hu-HU" sz="2800" dirty="0" smtClean="0">
                <a:solidFill>
                  <a:schemeClr val="tx1"/>
                </a:solidFill>
              </a:rPr>
              <a:t>farm - Rengeteg </a:t>
            </a:r>
            <a:r>
              <a:rPr lang="hu-HU" sz="2800" dirty="0">
                <a:solidFill>
                  <a:schemeClr val="tx1"/>
                </a:solidFill>
              </a:rPr>
              <a:t>különleges növényt láttuk.</a:t>
            </a:r>
          </a:p>
          <a:p>
            <a:r>
              <a:rPr lang="hu-HU" sz="2800" dirty="0">
                <a:solidFill>
                  <a:schemeClr val="tx1"/>
                </a:solidFill>
              </a:rPr>
              <a:t>Ez a nap utolsó </a:t>
            </a:r>
            <a:r>
              <a:rPr lang="hu-HU" sz="2800" dirty="0" smtClean="0">
                <a:solidFill>
                  <a:schemeClr val="tx1"/>
                </a:solidFill>
              </a:rPr>
              <a:t>helyszíne </a:t>
            </a:r>
            <a:r>
              <a:rPr lang="hu-HU" sz="2800" dirty="0">
                <a:solidFill>
                  <a:schemeClr val="tx1"/>
                </a:solidFill>
              </a:rPr>
              <a:t>a </a:t>
            </a:r>
            <a:r>
              <a:rPr lang="hu-HU" sz="2800" dirty="0" smtClean="0">
                <a:solidFill>
                  <a:schemeClr val="tx1"/>
                </a:solidFill>
              </a:rPr>
              <a:t>szállásra érkezés volt, </a:t>
            </a:r>
            <a:r>
              <a:rPr lang="hu-HU" sz="2800" dirty="0" err="1" smtClean="0">
                <a:solidFill>
                  <a:schemeClr val="tx1"/>
                </a:solidFill>
              </a:rPr>
              <a:t>Alsómarácon</a:t>
            </a:r>
            <a:r>
              <a:rPr lang="hu-HU" sz="2800" dirty="0" smtClean="0">
                <a:solidFill>
                  <a:schemeClr val="tx1"/>
                </a:solidFill>
              </a:rPr>
              <a:t> egy nagyon szép panzióban laktunk és </a:t>
            </a:r>
            <a:r>
              <a:rPr lang="hu-HU" sz="2800" dirty="0" smtClean="0">
                <a:solidFill>
                  <a:schemeClr val="tx1"/>
                </a:solidFill>
              </a:rPr>
              <a:t>itt </a:t>
            </a:r>
            <a:r>
              <a:rPr lang="hu-HU" sz="2800" dirty="0" smtClean="0">
                <a:solidFill>
                  <a:schemeClr val="tx1"/>
                </a:solidFill>
              </a:rPr>
              <a:t>volt a reggeli és a vacsora is. </a:t>
            </a:r>
            <a:endParaRPr lang="hu-H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60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E597AA1C-0040-9BDC-68A6-D3E7FAE30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90" y="-56712"/>
            <a:ext cx="2838601" cy="6384941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4CB9D8D3-6D7E-67C3-97AD-2571DF4723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658" y="0"/>
            <a:ext cx="6448425" cy="3762375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9AB2EDE5-363D-C084-0A30-9CB841EFEB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430" y="3762375"/>
            <a:ext cx="4484914" cy="315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69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68C0E0-BA94-7115-0DCE-12E0CDBFA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5E7B9D-F57E-928B-4139-639059D01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35" y="1270000"/>
            <a:ext cx="11435938" cy="5032375"/>
          </a:xfrm>
        </p:spPr>
        <p:txBody>
          <a:bodyPr>
            <a:noAutofit/>
          </a:bodyPr>
          <a:lstStyle/>
          <a:p>
            <a:r>
              <a:rPr lang="hu-HU" sz="2800" dirty="0" err="1" smtClean="0">
                <a:solidFill>
                  <a:schemeClr val="tx1"/>
                </a:solidFill>
              </a:rPr>
              <a:t>Nagytótlaki</a:t>
            </a:r>
            <a:r>
              <a:rPr lang="hu-HU" sz="2800" dirty="0" smtClean="0">
                <a:solidFill>
                  <a:schemeClr val="tx1"/>
                </a:solidFill>
              </a:rPr>
              <a:t> körtemplom - Érdekes volt, </a:t>
            </a:r>
            <a:r>
              <a:rPr lang="hu-HU" sz="2800" dirty="0">
                <a:solidFill>
                  <a:schemeClr val="tx1"/>
                </a:solidFill>
              </a:rPr>
              <a:t>hogy </a:t>
            </a:r>
            <a:r>
              <a:rPr lang="hu-HU" sz="2800" dirty="0" smtClean="0">
                <a:solidFill>
                  <a:schemeClr val="tx1"/>
                </a:solidFill>
              </a:rPr>
              <a:t>az Árpád-kori templomnak kör </a:t>
            </a:r>
            <a:r>
              <a:rPr lang="hu-HU" sz="2800" dirty="0">
                <a:solidFill>
                  <a:schemeClr val="tx1"/>
                </a:solidFill>
              </a:rPr>
              <a:t>alakja </a:t>
            </a:r>
            <a:r>
              <a:rPr lang="hu-HU" sz="2800" dirty="0" smtClean="0">
                <a:solidFill>
                  <a:schemeClr val="tx1"/>
                </a:solidFill>
              </a:rPr>
              <a:t>volt.</a:t>
            </a:r>
          </a:p>
          <a:p>
            <a:r>
              <a:rPr lang="hu-HU" sz="2800" dirty="0" err="1" smtClean="0">
                <a:solidFill>
                  <a:schemeClr val="tx1"/>
                </a:solidFill>
              </a:rPr>
              <a:t>Kapornaki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 err="1">
                <a:solidFill>
                  <a:schemeClr val="tx1"/>
                </a:solidFill>
              </a:rPr>
              <a:t>S</a:t>
            </a:r>
            <a:r>
              <a:rPr lang="hu-HU" sz="2800" dirty="0" err="1" smtClean="0">
                <a:solidFill>
                  <a:schemeClr val="tx1"/>
                </a:solidFill>
              </a:rPr>
              <a:t>kerlák</a:t>
            </a:r>
            <a:r>
              <a:rPr lang="hu-HU" sz="2800" dirty="0" smtClean="0">
                <a:solidFill>
                  <a:schemeClr val="tx1"/>
                </a:solidFill>
              </a:rPr>
              <a:t>-féle ház - Rengeteg </a:t>
            </a:r>
            <a:r>
              <a:rPr lang="hu-HU" sz="2800" dirty="0">
                <a:solidFill>
                  <a:schemeClr val="tx1"/>
                </a:solidFill>
              </a:rPr>
              <a:t>régi eszköz volt itt </a:t>
            </a:r>
            <a:r>
              <a:rPr lang="hu-HU" sz="2800" dirty="0" smtClean="0">
                <a:solidFill>
                  <a:schemeClr val="tx1"/>
                </a:solidFill>
              </a:rPr>
              <a:t>található.</a:t>
            </a:r>
          </a:p>
          <a:p>
            <a:r>
              <a:rPr lang="hu-HU" sz="2800" dirty="0" err="1" smtClean="0">
                <a:solidFill>
                  <a:schemeClr val="tx1"/>
                </a:solidFill>
              </a:rPr>
              <a:t>Dobronaki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>
                <a:solidFill>
                  <a:schemeClr val="tx1"/>
                </a:solidFill>
              </a:rPr>
              <a:t>kétnyelvű iskola </a:t>
            </a:r>
            <a:r>
              <a:rPr lang="hu-HU" sz="2800" dirty="0" smtClean="0">
                <a:solidFill>
                  <a:schemeClr val="tx1"/>
                </a:solidFill>
              </a:rPr>
              <a:t>–Egy tanárnő bemutatta nekünk, hogy hogyan tanulnak a gyerekek, milyen a magyar nyelvű oktatás, utána bejárhattuk az iskolát</a:t>
            </a:r>
            <a:r>
              <a:rPr lang="hu-HU" sz="2800" dirty="0" smtClean="0">
                <a:solidFill>
                  <a:schemeClr val="tx1"/>
                </a:solidFill>
              </a:rPr>
              <a:t>, találkoztunk </a:t>
            </a:r>
            <a:r>
              <a:rPr lang="hu-HU" sz="2800" dirty="0" smtClean="0">
                <a:solidFill>
                  <a:schemeClr val="tx1"/>
                </a:solidFill>
              </a:rPr>
              <a:t>magyar tanulókkal.</a:t>
            </a:r>
            <a:endParaRPr lang="hu-HU" sz="2800" dirty="0">
              <a:solidFill>
                <a:schemeClr val="tx1"/>
              </a:solidFill>
            </a:endParaRPr>
          </a:p>
          <a:p>
            <a:r>
              <a:rPr lang="hu-HU" sz="2800" dirty="0" err="1" smtClean="0">
                <a:solidFill>
                  <a:schemeClr val="tx1"/>
                </a:solidFill>
              </a:rPr>
              <a:t>Dobronaki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 err="1">
                <a:solidFill>
                  <a:schemeClr val="tx1"/>
                </a:solidFill>
              </a:rPr>
              <a:t>B</a:t>
            </a:r>
            <a:r>
              <a:rPr lang="hu-HU" sz="2800" dirty="0" err="1" smtClean="0">
                <a:solidFill>
                  <a:schemeClr val="tx1"/>
                </a:solidFill>
              </a:rPr>
              <a:t>akónaki</a:t>
            </a:r>
            <a:r>
              <a:rPr lang="hu-HU" sz="2800" dirty="0" smtClean="0">
                <a:solidFill>
                  <a:schemeClr val="tx1"/>
                </a:solidFill>
              </a:rPr>
              <a:t> </a:t>
            </a:r>
            <a:r>
              <a:rPr lang="hu-HU" sz="2800" dirty="0">
                <a:solidFill>
                  <a:schemeClr val="tx1"/>
                </a:solidFill>
              </a:rPr>
              <a:t>tó </a:t>
            </a:r>
            <a:r>
              <a:rPr lang="hu-HU" sz="2800" dirty="0" smtClean="0">
                <a:solidFill>
                  <a:schemeClr val="tx1"/>
                </a:solidFill>
              </a:rPr>
              <a:t>- Kicsit </a:t>
            </a:r>
            <a:r>
              <a:rPr lang="hu-HU" sz="2800" dirty="0">
                <a:solidFill>
                  <a:schemeClr val="tx1"/>
                </a:solidFill>
              </a:rPr>
              <a:t>ki volt száradva de szép </a:t>
            </a:r>
            <a:r>
              <a:rPr lang="hu-HU" sz="2800" dirty="0" smtClean="0">
                <a:solidFill>
                  <a:schemeClr val="tx1"/>
                </a:solidFill>
              </a:rPr>
              <a:t>volt.</a:t>
            </a:r>
          </a:p>
          <a:p>
            <a:r>
              <a:rPr lang="hu-HU" sz="2800" dirty="0" smtClean="0">
                <a:solidFill>
                  <a:schemeClr val="tx1"/>
                </a:solidFill>
              </a:rPr>
              <a:t>Szent Vid kápolna és forrás - Az </a:t>
            </a:r>
            <a:r>
              <a:rPr lang="hu-HU" sz="2800" dirty="0">
                <a:solidFill>
                  <a:schemeClr val="tx1"/>
                </a:solidFill>
              </a:rPr>
              <a:t>erdő mélyén volt </a:t>
            </a:r>
            <a:r>
              <a:rPr lang="hu-HU" sz="2800" dirty="0" smtClean="0">
                <a:solidFill>
                  <a:schemeClr val="tx1"/>
                </a:solidFill>
              </a:rPr>
              <a:t>található</a:t>
            </a:r>
            <a:r>
              <a:rPr lang="hu-HU" sz="2800" dirty="0" smtClean="0">
                <a:solidFill>
                  <a:schemeClr val="tx1"/>
                </a:solidFill>
              </a:rPr>
              <a:t>. A </a:t>
            </a:r>
            <a:r>
              <a:rPr lang="hu-HU" sz="2800" dirty="0" smtClean="0">
                <a:solidFill>
                  <a:schemeClr val="tx1"/>
                </a:solidFill>
              </a:rPr>
              <a:t>forrásban meg is mostuk az arcunkat</a:t>
            </a:r>
            <a:r>
              <a:rPr lang="hu-HU" sz="2800" dirty="0" smtClean="0">
                <a:solidFill>
                  <a:schemeClr val="tx1"/>
                </a:solidFill>
              </a:rPr>
              <a:t>, szemünket, mert </a:t>
            </a:r>
            <a:r>
              <a:rPr lang="hu-HU" sz="2800" dirty="0" smtClean="0">
                <a:solidFill>
                  <a:schemeClr val="tx1"/>
                </a:solidFill>
              </a:rPr>
              <a:t>a monda szerint csodatévő.</a:t>
            </a:r>
            <a:endParaRPr lang="hu-H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hu-H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567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29240DDD-0271-D7E8-B33C-F2500259D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502263" cy="3429000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664F2597-7AF8-2BBF-8AD9-EC754E365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194" y="0"/>
            <a:ext cx="7657806" cy="34290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7D399624-9914-BF23-AD00-4706036F63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1" y="3428999"/>
            <a:ext cx="4470331" cy="3356563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9A56814B-2704-CB27-3CC6-23B0FEF5CA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194" y="3428999"/>
            <a:ext cx="4135211" cy="3429001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B0E37944-5967-444D-9B25-8C8A245532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405" y="3428999"/>
            <a:ext cx="3477989" cy="335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98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11A9C1-746F-93A2-3611-09DA1B7E3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Nap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B7155A-2AED-8082-A678-B7A964AE0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08167"/>
            <a:ext cx="10164837" cy="4533196"/>
          </a:xfrm>
        </p:spPr>
        <p:txBody>
          <a:bodyPr/>
          <a:lstStyle/>
          <a:p>
            <a:r>
              <a:rPr lang="hu-HU" sz="2800" dirty="0">
                <a:solidFill>
                  <a:schemeClr val="tx1"/>
                </a:solidFill>
              </a:rPr>
              <a:t>M</a:t>
            </a:r>
            <a:r>
              <a:rPr lang="hu-HU" sz="2800" dirty="0" smtClean="0">
                <a:solidFill>
                  <a:schemeClr val="tx1"/>
                </a:solidFill>
              </a:rPr>
              <a:t>árkusházi sonkaház- Sok-sok </a:t>
            </a:r>
            <a:r>
              <a:rPr lang="hu-HU" sz="2800" dirty="0">
                <a:solidFill>
                  <a:schemeClr val="tx1"/>
                </a:solidFill>
              </a:rPr>
              <a:t>finom sonkát </a:t>
            </a:r>
            <a:r>
              <a:rPr lang="hu-HU" sz="2800" dirty="0" smtClean="0">
                <a:solidFill>
                  <a:schemeClr val="tx1"/>
                </a:solidFill>
              </a:rPr>
              <a:t>láttam</a:t>
            </a:r>
            <a:r>
              <a:rPr lang="hu-HU" sz="2800" dirty="0" smtClean="0">
                <a:solidFill>
                  <a:schemeClr val="tx1"/>
                </a:solidFill>
              </a:rPr>
              <a:t>, amit </a:t>
            </a:r>
            <a:r>
              <a:rPr lang="hu-HU" sz="2800" dirty="0" smtClean="0">
                <a:solidFill>
                  <a:schemeClr val="tx1"/>
                </a:solidFill>
              </a:rPr>
              <a:t>különlegesen érlelnek. </a:t>
            </a:r>
            <a:endParaRPr lang="hu-HU" sz="2800" dirty="0">
              <a:solidFill>
                <a:schemeClr val="tx1"/>
              </a:solidFill>
            </a:endParaRPr>
          </a:p>
          <a:p>
            <a:r>
              <a:rPr lang="hu-HU" sz="2800" dirty="0">
                <a:solidFill>
                  <a:schemeClr val="tx1"/>
                </a:solidFill>
              </a:rPr>
              <a:t>M</a:t>
            </a:r>
            <a:r>
              <a:rPr lang="hu-HU" sz="2800" dirty="0" smtClean="0">
                <a:solidFill>
                  <a:schemeClr val="tx1"/>
                </a:solidFill>
              </a:rPr>
              <a:t>uraszombati </a:t>
            </a:r>
            <a:r>
              <a:rPr lang="hu-HU" sz="2800" dirty="0">
                <a:solidFill>
                  <a:schemeClr val="tx1"/>
                </a:solidFill>
              </a:rPr>
              <a:t>főtér és S</a:t>
            </a:r>
            <a:r>
              <a:rPr lang="hu-HU" sz="2800" dirty="0" smtClean="0">
                <a:solidFill>
                  <a:schemeClr val="tx1"/>
                </a:solidFill>
              </a:rPr>
              <a:t>zapáry kastély -Jó </a:t>
            </a:r>
            <a:r>
              <a:rPr lang="hu-HU" sz="2800" dirty="0">
                <a:solidFill>
                  <a:schemeClr val="tx1"/>
                </a:solidFill>
              </a:rPr>
              <a:t>volt ezeken a helyeken lenni.</a:t>
            </a:r>
          </a:p>
          <a:p>
            <a:r>
              <a:rPr lang="hu-HU" sz="2800" dirty="0" err="1" smtClean="0">
                <a:solidFill>
                  <a:schemeClr val="tx1"/>
                </a:solidFill>
              </a:rPr>
              <a:t>Belatinc</a:t>
            </a:r>
            <a:r>
              <a:rPr lang="hu-HU" sz="2800" dirty="0" smtClean="0">
                <a:solidFill>
                  <a:schemeClr val="tx1"/>
                </a:solidFill>
              </a:rPr>
              <a:t>- Szent László barokk </a:t>
            </a:r>
            <a:r>
              <a:rPr lang="hu-HU" sz="2800" dirty="0">
                <a:solidFill>
                  <a:schemeClr val="tx1"/>
                </a:solidFill>
              </a:rPr>
              <a:t>templom és </a:t>
            </a:r>
            <a:r>
              <a:rPr lang="hu-HU" sz="2800" dirty="0" smtClean="0">
                <a:solidFill>
                  <a:schemeClr val="tx1"/>
                </a:solidFill>
              </a:rPr>
              <a:t>Zichy-vár- Csodálatos </a:t>
            </a:r>
            <a:r>
              <a:rPr lang="hu-HU" sz="2800" dirty="0">
                <a:solidFill>
                  <a:schemeClr val="tx1"/>
                </a:solidFill>
              </a:rPr>
              <a:t>a templom és a </a:t>
            </a:r>
            <a:r>
              <a:rPr lang="hu-HU" sz="2800" dirty="0" smtClean="0">
                <a:solidFill>
                  <a:schemeClr val="tx1"/>
                </a:solidFill>
              </a:rPr>
              <a:t>vár</a:t>
            </a:r>
            <a:r>
              <a:rPr lang="hu-HU" sz="2800" dirty="0" smtClean="0">
                <a:solidFill>
                  <a:schemeClr val="tx1"/>
                </a:solidFill>
              </a:rPr>
              <a:t>. Különleges </a:t>
            </a:r>
            <a:r>
              <a:rPr lang="hu-HU" sz="2800" dirty="0" smtClean="0">
                <a:solidFill>
                  <a:schemeClr val="tx1"/>
                </a:solidFill>
              </a:rPr>
              <a:t>patika múzeumot és a vár előtt régi kerékpárokat láthattunk. </a:t>
            </a:r>
            <a:endParaRPr lang="hu-HU" sz="2800" dirty="0">
              <a:solidFill>
                <a:schemeClr val="tx1"/>
              </a:solidFill>
            </a:endParaRP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76066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E9D450AC-A272-431B-50B0-05A0DF4EC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01355" cy="4055625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BD470F88-C840-D24E-68D6-65EC6BEEB2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354" y="0"/>
            <a:ext cx="6790645" cy="4055625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5BF32B2D-7B8A-75D4-53F4-BED94A90B4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55624"/>
            <a:ext cx="5401353" cy="2802375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14ECF285-8B45-9090-7611-1D6F484C92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352" y="4055624"/>
            <a:ext cx="6790647" cy="280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55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E77C7B9-6D95-5602-D487-7C7212E67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Nap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CCDE862-657F-8273-0BBE-71E65BD46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8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schemeClr val="tx1"/>
                </a:solidFill>
              </a:rPr>
              <a:t>B</a:t>
            </a:r>
            <a:r>
              <a:rPr lang="hu-HU" sz="2800" dirty="0" err="1" smtClean="0">
                <a:solidFill>
                  <a:schemeClr val="tx1"/>
                </a:solidFill>
              </a:rPr>
              <a:t>ledi</a:t>
            </a:r>
            <a:r>
              <a:rPr lang="hu-HU" sz="2800" dirty="0" smtClean="0">
                <a:solidFill>
                  <a:schemeClr val="tx1"/>
                </a:solidFill>
              </a:rPr>
              <a:t> tó -Csodálatos </a:t>
            </a:r>
            <a:r>
              <a:rPr lang="hu-HU" sz="2800" dirty="0">
                <a:solidFill>
                  <a:schemeClr val="tx1"/>
                </a:solidFill>
              </a:rPr>
              <a:t>volt és hatalmas.</a:t>
            </a:r>
          </a:p>
          <a:p>
            <a:r>
              <a:rPr lang="hu-HU" sz="2800" dirty="0" err="1" smtClean="0">
                <a:solidFill>
                  <a:schemeClr val="tx1"/>
                </a:solidFill>
              </a:rPr>
              <a:t>Vintgar</a:t>
            </a:r>
            <a:r>
              <a:rPr lang="hu-HU" sz="2800" dirty="0" smtClean="0">
                <a:solidFill>
                  <a:schemeClr val="tx1"/>
                </a:solidFill>
              </a:rPr>
              <a:t>-szurdok</a:t>
            </a:r>
            <a:r>
              <a:rPr lang="hu-HU" sz="2800" dirty="0">
                <a:solidFill>
                  <a:schemeClr val="tx1"/>
                </a:solidFill>
              </a:rPr>
              <a:t> </a:t>
            </a:r>
            <a:r>
              <a:rPr lang="hu-HU" sz="2800" dirty="0" smtClean="0">
                <a:solidFill>
                  <a:schemeClr val="tx1"/>
                </a:solidFill>
              </a:rPr>
              <a:t>– nagyon szép természeti látványosság, jó volt a túra, nagyon tetszett. </a:t>
            </a:r>
            <a:endParaRPr lang="hu-H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2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AFFB2AFA-CCE5-640F-FF23-F86D1B1A8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37225" cy="6858000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3E302987-2522-B38D-B8BD-F221C1AE9A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225" y="0"/>
            <a:ext cx="64547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24292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277</Words>
  <Application>Microsoft Office PowerPoint</Application>
  <PresentationFormat>Szélesvásznú</PresentationFormat>
  <Paragraphs>23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Fazetta</vt:lpstr>
      <vt:lpstr>HATÁRTALANUL Barangolás Muravidéken </vt:lpstr>
      <vt:lpstr>1. nap</vt:lpstr>
      <vt:lpstr>PowerPoint-bemutató</vt:lpstr>
      <vt:lpstr>2. nap</vt:lpstr>
      <vt:lpstr>PowerPoint-bemutató</vt:lpstr>
      <vt:lpstr>3. Nap </vt:lpstr>
      <vt:lpstr>PowerPoint-bemutató</vt:lpstr>
      <vt:lpstr>4. Nap</vt:lpstr>
      <vt:lpstr>PowerPoint-bemutató</vt:lpstr>
      <vt:lpstr>5. Nap 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 út szlovéniába</dc:title>
  <dc:creator>Míklós Kolarovszki</dc:creator>
  <cp:lastModifiedBy>Zsuzsi</cp:lastModifiedBy>
  <cp:revision>5</cp:revision>
  <dcterms:created xsi:type="dcterms:W3CDTF">2024-06-18T09:32:45Z</dcterms:created>
  <dcterms:modified xsi:type="dcterms:W3CDTF">2024-06-29T18:35:06Z</dcterms:modified>
</cp:coreProperties>
</file>