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6FB7D0-138E-496F-BABC-8A438589F706}" v="708" dt="2024-06-17T18:45:34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fozog45@gmail.com" userId="869a617d12acf3f5" providerId="LiveId" clId="{B66FB7D0-138E-496F-BABC-8A438589F706}"/>
    <pc:docChg chg="undo redo custSel addSld modSld modMainMaster">
      <pc:chgData name="serfozog45@gmail.com" userId="869a617d12acf3f5" providerId="LiveId" clId="{B66FB7D0-138E-496F-BABC-8A438589F706}" dt="2024-06-17T19:19:17.151" v="1548" actId="22"/>
      <pc:docMkLst>
        <pc:docMk/>
      </pc:docMkLst>
      <pc:sldChg chg="modSp mod setBg">
        <pc:chgData name="serfozog45@gmail.com" userId="869a617d12acf3f5" providerId="LiveId" clId="{B66FB7D0-138E-496F-BABC-8A438589F706}" dt="2024-06-17T18:35:50.720" v="1327"/>
        <pc:sldMkLst>
          <pc:docMk/>
          <pc:sldMk cId="3809334274" sldId="259"/>
        </pc:sldMkLst>
        <pc:spChg chg="mod">
          <ac:chgData name="serfozog45@gmail.com" userId="869a617d12acf3f5" providerId="LiveId" clId="{B66FB7D0-138E-496F-BABC-8A438589F706}" dt="2024-06-17T17:11:12.712" v="913" actId="255"/>
          <ac:spMkLst>
            <pc:docMk/>
            <pc:sldMk cId="3809334274" sldId="259"/>
            <ac:spMk id="2" creationId="{6A7CFD0B-1BA6-CBFE-733F-A0D6030C022F}"/>
          </ac:spMkLst>
        </pc:spChg>
      </pc:sldChg>
      <pc:sldChg chg="addSp delSp modSp mod setBg">
        <pc:chgData name="serfozog45@gmail.com" userId="869a617d12acf3f5" providerId="LiveId" clId="{B66FB7D0-138E-496F-BABC-8A438589F706}" dt="2024-06-17T19:10:31.130" v="1419" actId="20577"/>
        <pc:sldMkLst>
          <pc:docMk/>
          <pc:sldMk cId="3877168412" sldId="260"/>
        </pc:sldMkLst>
        <pc:spChg chg="mod">
          <ac:chgData name="serfozog45@gmail.com" userId="869a617d12acf3f5" providerId="LiveId" clId="{B66FB7D0-138E-496F-BABC-8A438589F706}" dt="2024-06-17T17:11:25.758" v="914" actId="1076"/>
          <ac:spMkLst>
            <pc:docMk/>
            <pc:sldMk cId="3877168412" sldId="260"/>
            <ac:spMk id="2" creationId="{B49FC0A0-D24F-938E-C844-38B1830AADB7}"/>
          </ac:spMkLst>
        </pc:spChg>
        <pc:spChg chg="mod ord">
          <ac:chgData name="serfozog45@gmail.com" userId="869a617d12acf3f5" providerId="LiveId" clId="{B66FB7D0-138E-496F-BABC-8A438589F706}" dt="2024-06-17T19:10:31.130" v="1419" actId="20577"/>
          <ac:spMkLst>
            <pc:docMk/>
            <pc:sldMk cId="3877168412" sldId="260"/>
            <ac:spMk id="3" creationId="{C6E3372F-99FF-CB8A-642B-A23E4D715426}"/>
          </ac:spMkLst>
        </pc:spChg>
        <pc:spChg chg="add del">
          <ac:chgData name="serfozog45@gmail.com" userId="869a617d12acf3f5" providerId="LiveId" clId="{B66FB7D0-138E-496F-BABC-8A438589F706}" dt="2024-06-17T16:58:02.836" v="156" actId="26606"/>
          <ac:spMkLst>
            <pc:docMk/>
            <pc:sldMk cId="3877168412" sldId="260"/>
            <ac:spMk id="11" creationId="{AD96FDFD-4E42-4A06-B8B5-768A1DB9C2A9}"/>
          </ac:spMkLst>
        </pc:spChg>
        <pc:spChg chg="add del">
          <ac:chgData name="serfozog45@gmail.com" userId="869a617d12acf3f5" providerId="LiveId" clId="{B66FB7D0-138E-496F-BABC-8A438589F706}" dt="2024-06-17T16:58:06.504" v="158" actId="26606"/>
          <ac:spMkLst>
            <pc:docMk/>
            <pc:sldMk cId="3877168412" sldId="260"/>
            <ac:spMk id="13" creationId="{50D1C5B3-B60D-4696-AE60-100D5EC8AB5D}"/>
          </ac:spMkLst>
        </pc:spChg>
        <pc:spChg chg="add del">
          <ac:chgData name="serfozog45@gmail.com" userId="869a617d12acf3f5" providerId="LiveId" clId="{B66FB7D0-138E-496F-BABC-8A438589F706}" dt="2024-06-17T16:57:32.540" v="142" actId="26606"/>
          <ac:spMkLst>
            <pc:docMk/>
            <pc:sldMk cId="3877168412" sldId="260"/>
            <ac:spMk id="14" creationId="{AD96FDFD-4E42-4A06-B8B5-768A1DB9C2A9}"/>
          </ac:spMkLst>
        </pc:spChg>
        <pc:spChg chg="add del">
          <ac:chgData name="serfozog45@gmail.com" userId="869a617d12acf3f5" providerId="LiveId" clId="{B66FB7D0-138E-496F-BABC-8A438589F706}" dt="2024-06-17T16:58:06.504" v="158" actId="26606"/>
          <ac:spMkLst>
            <pc:docMk/>
            <pc:sldMk cId="3877168412" sldId="260"/>
            <ac:spMk id="15" creationId="{FA169C72-4010-413C-A913-4BD6E2D1291A}"/>
          </ac:spMkLst>
        </pc:spChg>
        <pc:spChg chg="add del">
          <ac:chgData name="serfozog45@gmail.com" userId="869a617d12acf3f5" providerId="LiveId" clId="{B66FB7D0-138E-496F-BABC-8A438589F706}" dt="2024-06-17T16:57:39.879" v="144" actId="26606"/>
          <ac:spMkLst>
            <pc:docMk/>
            <pc:sldMk cId="3877168412" sldId="260"/>
            <ac:spMk id="16" creationId="{70BEB1E7-2F88-40BC-B73D-42E5B6F80BFC}"/>
          </ac:spMkLst>
        </pc:spChg>
        <pc:spChg chg="add del">
          <ac:chgData name="serfozog45@gmail.com" userId="869a617d12acf3f5" providerId="LiveId" clId="{B66FB7D0-138E-496F-BABC-8A438589F706}" dt="2024-06-17T16:57:39.879" v="144" actId="26606"/>
          <ac:spMkLst>
            <pc:docMk/>
            <pc:sldMk cId="3877168412" sldId="260"/>
            <ac:spMk id="17" creationId="{B3684CCF-CEBB-4D8E-A366-95E43D4C790B}"/>
          </ac:spMkLst>
        </pc:spChg>
        <pc:spChg chg="add del">
          <ac:chgData name="serfozog45@gmail.com" userId="869a617d12acf3f5" providerId="LiveId" clId="{B66FB7D0-138E-496F-BABC-8A438589F706}" dt="2024-06-17T16:57:41.294" v="146" actId="26606"/>
          <ac:spMkLst>
            <pc:docMk/>
            <pc:sldMk cId="3877168412" sldId="260"/>
            <ac:spMk id="18" creationId="{758C3C99-2F64-46DC-9F81-BAA40930E163}"/>
          </ac:spMkLst>
        </pc:spChg>
        <pc:spChg chg="add del">
          <ac:chgData name="serfozog45@gmail.com" userId="869a617d12acf3f5" providerId="LiveId" clId="{B66FB7D0-138E-496F-BABC-8A438589F706}" dt="2024-06-17T16:57:41.294" v="146" actId="26606"/>
          <ac:spMkLst>
            <pc:docMk/>
            <pc:sldMk cId="3877168412" sldId="260"/>
            <ac:spMk id="19" creationId="{50D1C5B3-B60D-4696-AE60-100D5EC8AB5D}"/>
          </ac:spMkLst>
        </pc:spChg>
        <pc:spChg chg="add del">
          <ac:chgData name="serfozog45@gmail.com" userId="869a617d12acf3f5" providerId="LiveId" clId="{B66FB7D0-138E-496F-BABC-8A438589F706}" dt="2024-06-17T16:57:41.294" v="146" actId="26606"/>
          <ac:spMkLst>
            <pc:docMk/>
            <pc:sldMk cId="3877168412" sldId="260"/>
            <ac:spMk id="20" creationId="{FA169C72-4010-413C-A913-4BD6E2D1291A}"/>
          </ac:spMkLst>
        </pc:spChg>
        <pc:spChg chg="add del">
          <ac:chgData name="serfozog45@gmail.com" userId="869a617d12acf3f5" providerId="LiveId" clId="{B66FB7D0-138E-496F-BABC-8A438589F706}" dt="2024-06-17T16:58:06.504" v="158" actId="26606"/>
          <ac:spMkLst>
            <pc:docMk/>
            <pc:sldMk cId="3877168412" sldId="260"/>
            <ac:spMk id="21" creationId="{758C3C99-2F64-46DC-9F81-BAA40930E163}"/>
          </ac:spMkLst>
        </pc:spChg>
        <pc:spChg chg="add del">
          <ac:chgData name="serfozog45@gmail.com" userId="869a617d12acf3f5" providerId="LiveId" clId="{B66FB7D0-138E-496F-BABC-8A438589F706}" dt="2024-06-17T16:57:44.818" v="148" actId="26606"/>
          <ac:spMkLst>
            <pc:docMk/>
            <pc:sldMk cId="3877168412" sldId="260"/>
            <ac:spMk id="22" creationId="{B3684CCF-CEBB-4D8E-A366-95E43D4C790B}"/>
          </ac:spMkLst>
        </pc:spChg>
        <pc:spChg chg="add del">
          <ac:chgData name="serfozog45@gmail.com" userId="869a617d12acf3f5" providerId="LiveId" clId="{B66FB7D0-138E-496F-BABC-8A438589F706}" dt="2024-06-17T16:57:44.818" v="148" actId="26606"/>
          <ac:spMkLst>
            <pc:docMk/>
            <pc:sldMk cId="3877168412" sldId="260"/>
            <ac:spMk id="23" creationId="{70BEB1E7-2F88-40BC-B73D-42E5B6F80BFC}"/>
          </ac:spMkLst>
        </pc:spChg>
        <pc:spChg chg="add del">
          <ac:chgData name="serfozog45@gmail.com" userId="869a617d12acf3f5" providerId="LiveId" clId="{B66FB7D0-138E-496F-BABC-8A438589F706}" dt="2024-06-17T16:58:19.170" v="165" actId="26606"/>
          <ac:spMkLst>
            <pc:docMk/>
            <pc:sldMk cId="3877168412" sldId="260"/>
            <ac:spMk id="24" creationId="{B3684CCF-CEBB-4D8E-A366-95E43D4C790B}"/>
          </ac:spMkLst>
        </pc:spChg>
        <pc:spChg chg="add del">
          <ac:chgData name="serfozog45@gmail.com" userId="869a617d12acf3f5" providerId="LiveId" clId="{B66FB7D0-138E-496F-BABC-8A438589F706}" dt="2024-06-17T16:58:19.170" v="165" actId="26606"/>
          <ac:spMkLst>
            <pc:docMk/>
            <pc:sldMk cId="3877168412" sldId="260"/>
            <ac:spMk id="25" creationId="{70BEB1E7-2F88-40BC-B73D-42E5B6F80BFC}"/>
          </ac:spMkLst>
        </pc:spChg>
        <pc:spChg chg="add del">
          <ac:chgData name="serfozog45@gmail.com" userId="869a617d12acf3f5" providerId="LiveId" clId="{B66FB7D0-138E-496F-BABC-8A438589F706}" dt="2024-06-17T16:58:17.649" v="162" actId="26606"/>
          <ac:spMkLst>
            <pc:docMk/>
            <pc:sldMk cId="3877168412" sldId="260"/>
            <ac:spMk id="30" creationId="{B3684CCF-CEBB-4D8E-A366-95E43D4C790B}"/>
          </ac:spMkLst>
        </pc:spChg>
        <pc:spChg chg="add del">
          <ac:chgData name="serfozog45@gmail.com" userId="869a617d12acf3f5" providerId="LiveId" clId="{B66FB7D0-138E-496F-BABC-8A438589F706}" dt="2024-06-17T16:58:17.649" v="162" actId="26606"/>
          <ac:spMkLst>
            <pc:docMk/>
            <pc:sldMk cId="3877168412" sldId="260"/>
            <ac:spMk id="32" creationId="{70BEB1E7-2F88-40BC-B73D-42E5B6F80BFC}"/>
          </ac:spMkLst>
        </pc:spChg>
        <pc:spChg chg="add del">
          <ac:chgData name="serfozog45@gmail.com" userId="869a617d12acf3f5" providerId="LiveId" clId="{B66FB7D0-138E-496F-BABC-8A438589F706}" dt="2024-06-17T16:58:19.170" v="164" actId="26606"/>
          <ac:spMkLst>
            <pc:docMk/>
            <pc:sldMk cId="3877168412" sldId="260"/>
            <ac:spMk id="34" creationId="{1E9986A5-A7D1-4022-BAC0-885FB7A141AE}"/>
          </ac:spMkLst>
        </pc:spChg>
        <pc:spChg chg="add del">
          <ac:chgData name="serfozog45@gmail.com" userId="869a617d12acf3f5" providerId="LiveId" clId="{B66FB7D0-138E-496F-BABC-8A438589F706}" dt="2024-06-17T16:58:19.170" v="164" actId="26606"/>
          <ac:spMkLst>
            <pc:docMk/>
            <pc:sldMk cId="3877168412" sldId="260"/>
            <ac:spMk id="35" creationId="{D2758DA7-6A89-49A1-B9F5-546D993242F8}"/>
          </ac:spMkLst>
        </pc:spChg>
        <pc:spChg chg="add">
          <ac:chgData name="serfozog45@gmail.com" userId="869a617d12acf3f5" providerId="LiveId" clId="{B66FB7D0-138E-496F-BABC-8A438589F706}" dt="2024-06-17T16:58:19.170" v="165" actId="26606"/>
          <ac:spMkLst>
            <pc:docMk/>
            <pc:sldMk cId="3877168412" sldId="260"/>
            <ac:spMk id="37" creationId="{B3684CCF-CEBB-4D8E-A366-95E43D4C790B}"/>
          </ac:spMkLst>
        </pc:spChg>
        <pc:spChg chg="add">
          <ac:chgData name="serfozog45@gmail.com" userId="869a617d12acf3f5" providerId="LiveId" clId="{B66FB7D0-138E-496F-BABC-8A438589F706}" dt="2024-06-17T16:58:19.170" v="165" actId="26606"/>
          <ac:spMkLst>
            <pc:docMk/>
            <pc:sldMk cId="3877168412" sldId="260"/>
            <ac:spMk id="38" creationId="{70BEB1E7-2F88-40BC-B73D-42E5B6F80BFC}"/>
          </ac:spMkLst>
        </pc:spChg>
        <pc:picChg chg="add mod ord">
          <ac:chgData name="serfozog45@gmail.com" userId="869a617d12acf3f5" providerId="LiveId" clId="{B66FB7D0-138E-496F-BABC-8A438589F706}" dt="2024-06-17T16:58:19.170" v="164" actId="26606"/>
          <ac:picMkLst>
            <pc:docMk/>
            <pc:sldMk cId="3877168412" sldId="260"/>
            <ac:picMk id="5" creationId="{12CB0232-09F8-1AE9-1EC4-B02D1BC39069}"/>
          </ac:picMkLst>
        </pc:picChg>
        <pc:picChg chg="add mod ord">
          <ac:chgData name="serfozog45@gmail.com" userId="869a617d12acf3f5" providerId="LiveId" clId="{B66FB7D0-138E-496F-BABC-8A438589F706}" dt="2024-06-17T16:58:19.170" v="164" actId="26606"/>
          <ac:picMkLst>
            <pc:docMk/>
            <pc:sldMk cId="3877168412" sldId="260"/>
            <ac:picMk id="7" creationId="{47F990E0-28EB-33CB-DA8C-8CED6CBA4C40}"/>
          </ac:picMkLst>
        </pc:picChg>
        <pc:picChg chg="add mod ord">
          <ac:chgData name="serfozog45@gmail.com" userId="869a617d12acf3f5" providerId="LiveId" clId="{B66FB7D0-138E-496F-BABC-8A438589F706}" dt="2024-06-17T16:58:19.170" v="165" actId="26606"/>
          <ac:picMkLst>
            <pc:docMk/>
            <pc:sldMk cId="3877168412" sldId="260"/>
            <ac:picMk id="9" creationId="{A3245802-70E3-26FC-59DE-8B1FC987F7F8}"/>
          </ac:picMkLst>
        </pc:picChg>
      </pc:sldChg>
      <pc:sldChg chg="addSp delSp modSp new mod setBg setClrOvrMap">
        <pc:chgData name="serfozog45@gmail.com" userId="869a617d12acf3f5" providerId="LiveId" clId="{B66FB7D0-138E-496F-BABC-8A438589F706}" dt="2024-06-17T19:19:17.151" v="1548" actId="22"/>
        <pc:sldMkLst>
          <pc:docMk/>
          <pc:sldMk cId="964214774" sldId="261"/>
        </pc:sldMkLst>
        <pc:spChg chg="mod ord">
          <ac:chgData name="serfozog45@gmail.com" userId="869a617d12acf3f5" providerId="LiveId" clId="{B66FB7D0-138E-496F-BABC-8A438589F706}" dt="2024-06-17T17:38:15.660" v="1157" actId="1076"/>
          <ac:spMkLst>
            <pc:docMk/>
            <pc:sldMk cId="964214774" sldId="261"/>
            <ac:spMk id="2" creationId="{08D51083-D2CD-CFAC-5D7E-79E9288B880E}"/>
          </ac:spMkLst>
        </pc:spChg>
        <pc:spChg chg="mod ord">
          <ac:chgData name="serfozog45@gmail.com" userId="869a617d12acf3f5" providerId="LiveId" clId="{B66FB7D0-138E-496F-BABC-8A438589F706}" dt="2024-06-17T19:14:24.099" v="1490" actId="20577"/>
          <ac:spMkLst>
            <pc:docMk/>
            <pc:sldMk cId="964214774" sldId="261"/>
            <ac:spMk id="3" creationId="{D9A06EAA-ED9B-7590-EA6E-22ABEDAC5009}"/>
          </ac:spMkLst>
        </pc:spChg>
        <pc:spChg chg="add">
          <ac:chgData name="serfozog45@gmail.com" userId="869a617d12acf3f5" providerId="LiveId" clId="{B66FB7D0-138E-496F-BABC-8A438589F706}" dt="2024-06-17T19:19:17.151" v="1548" actId="22"/>
          <ac:spMkLst>
            <pc:docMk/>
            <pc:sldMk cId="964214774" sldId="261"/>
            <ac:spMk id="6" creationId="{454DEA28-10DF-0DF1-F399-AC5A5BFEA275}"/>
          </ac:spMkLst>
        </pc:spChg>
        <pc:spChg chg="add del">
          <ac:chgData name="serfozog45@gmail.com" userId="869a617d12acf3f5" providerId="LiveId" clId="{B66FB7D0-138E-496F-BABC-8A438589F706}" dt="2024-06-17T17:28:24.842" v="1003" actId="26606"/>
          <ac:spMkLst>
            <pc:docMk/>
            <pc:sldMk cId="964214774" sldId="261"/>
            <ac:spMk id="18" creationId="{5CB593EA-2F98-479F-B4C4-F366571FA64D}"/>
          </ac:spMkLst>
        </pc:spChg>
        <pc:spChg chg="add del">
          <ac:chgData name="serfozog45@gmail.com" userId="869a617d12acf3f5" providerId="LiveId" clId="{B66FB7D0-138E-496F-BABC-8A438589F706}" dt="2024-06-17T17:28:24.842" v="1003" actId="26606"/>
          <ac:spMkLst>
            <pc:docMk/>
            <pc:sldMk cId="964214774" sldId="261"/>
            <ac:spMk id="20" creationId="{39BEB6D0-9E4E-4221-93D1-74ABECEE9EFC}"/>
          </ac:spMkLst>
        </pc:spChg>
        <pc:spChg chg="add del">
          <ac:chgData name="serfozog45@gmail.com" userId="869a617d12acf3f5" providerId="LiveId" clId="{B66FB7D0-138E-496F-BABC-8A438589F706}" dt="2024-06-17T17:28:26.426" v="1005" actId="26606"/>
          <ac:spMkLst>
            <pc:docMk/>
            <pc:sldMk cId="964214774" sldId="261"/>
            <ac:spMk id="22" creationId="{08108C16-F4C0-44AA-999D-17BD39219B24}"/>
          </ac:spMkLst>
        </pc:spChg>
        <pc:spChg chg="add del">
          <ac:chgData name="serfozog45@gmail.com" userId="869a617d12acf3f5" providerId="LiveId" clId="{B66FB7D0-138E-496F-BABC-8A438589F706}" dt="2024-06-17T17:28:26.426" v="1005" actId="26606"/>
          <ac:spMkLst>
            <pc:docMk/>
            <pc:sldMk cId="964214774" sldId="261"/>
            <ac:spMk id="23" creationId="{07977D39-626F-40D7-B00F-16E02602DD5A}"/>
          </ac:spMkLst>
        </pc:spChg>
        <pc:spChg chg="add del">
          <ac:chgData name="serfozog45@gmail.com" userId="869a617d12acf3f5" providerId="LiveId" clId="{B66FB7D0-138E-496F-BABC-8A438589F706}" dt="2024-06-17T17:28:26.426" v="1005" actId="26606"/>
          <ac:spMkLst>
            <pc:docMk/>
            <pc:sldMk cId="964214774" sldId="261"/>
            <ac:spMk id="24" creationId="{CDC29AC1-2821-4FCC-B597-88DAF39C36FE}"/>
          </ac:spMkLst>
        </pc:spChg>
        <pc:spChg chg="add del">
          <ac:chgData name="serfozog45@gmail.com" userId="869a617d12acf3f5" providerId="LiveId" clId="{B66FB7D0-138E-496F-BABC-8A438589F706}" dt="2024-06-17T17:28:26.426" v="1005" actId="26606"/>
          <ac:spMkLst>
            <pc:docMk/>
            <pc:sldMk cId="964214774" sldId="261"/>
            <ac:spMk id="25" creationId="{B905CDE4-B751-4B3E-B625-6E59F8903414}"/>
          </ac:spMkLst>
        </pc:spChg>
        <pc:spChg chg="add del">
          <ac:chgData name="serfozog45@gmail.com" userId="869a617d12acf3f5" providerId="LiveId" clId="{B66FB7D0-138E-496F-BABC-8A438589F706}" dt="2024-06-17T17:28:26.426" v="1005" actId="26606"/>
          <ac:spMkLst>
            <pc:docMk/>
            <pc:sldMk cId="964214774" sldId="261"/>
            <ac:spMk id="26" creationId="{C8F10CB3-3B5E-4C7A-98CF-B87454DDFA39}"/>
          </ac:spMkLst>
        </pc:spChg>
        <pc:spChg chg="add del">
          <ac:chgData name="serfozog45@gmail.com" userId="869a617d12acf3f5" providerId="LiveId" clId="{B66FB7D0-138E-496F-BABC-8A438589F706}" dt="2024-06-17T17:28:28.590" v="1007" actId="26606"/>
          <ac:spMkLst>
            <pc:docMk/>
            <pc:sldMk cId="964214774" sldId="261"/>
            <ac:spMk id="28" creationId="{07977D39-626F-40D7-B00F-16E02602DD5A}"/>
          </ac:spMkLst>
        </pc:spChg>
        <pc:spChg chg="add del">
          <ac:chgData name="serfozog45@gmail.com" userId="869a617d12acf3f5" providerId="LiveId" clId="{B66FB7D0-138E-496F-BABC-8A438589F706}" dt="2024-06-17T17:28:28.590" v="1007" actId="26606"/>
          <ac:spMkLst>
            <pc:docMk/>
            <pc:sldMk cId="964214774" sldId="261"/>
            <ac:spMk id="29" creationId="{B905CDE4-B751-4B3E-B625-6E59F8903414}"/>
          </ac:spMkLst>
        </pc:spChg>
        <pc:spChg chg="add del">
          <ac:chgData name="serfozog45@gmail.com" userId="869a617d12acf3f5" providerId="LiveId" clId="{B66FB7D0-138E-496F-BABC-8A438589F706}" dt="2024-06-17T17:28:28.590" v="1007" actId="26606"/>
          <ac:spMkLst>
            <pc:docMk/>
            <pc:sldMk cId="964214774" sldId="261"/>
            <ac:spMk id="30" creationId="{08108C16-F4C0-44AA-999D-17BD39219B24}"/>
          </ac:spMkLst>
        </pc:spChg>
        <pc:spChg chg="add del">
          <ac:chgData name="serfozog45@gmail.com" userId="869a617d12acf3f5" providerId="LiveId" clId="{B66FB7D0-138E-496F-BABC-8A438589F706}" dt="2024-06-17T17:28:28.590" v="1007" actId="26606"/>
          <ac:spMkLst>
            <pc:docMk/>
            <pc:sldMk cId="964214774" sldId="261"/>
            <ac:spMk id="31" creationId="{CDC29AC1-2821-4FCC-B597-88DAF39C36FE}"/>
          </ac:spMkLst>
        </pc:spChg>
        <pc:spChg chg="add del">
          <ac:chgData name="serfozog45@gmail.com" userId="869a617d12acf3f5" providerId="LiveId" clId="{B66FB7D0-138E-496F-BABC-8A438589F706}" dt="2024-06-17T17:28:28.590" v="1007" actId="26606"/>
          <ac:spMkLst>
            <pc:docMk/>
            <pc:sldMk cId="964214774" sldId="261"/>
            <ac:spMk id="32" creationId="{C8F10CB3-3B5E-4C7A-98CF-B87454DDFA39}"/>
          </ac:spMkLst>
        </pc:spChg>
        <pc:spChg chg="add del">
          <ac:chgData name="serfozog45@gmail.com" userId="869a617d12acf3f5" providerId="LiveId" clId="{B66FB7D0-138E-496F-BABC-8A438589F706}" dt="2024-06-17T17:28:30.500" v="1009" actId="26606"/>
          <ac:spMkLst>
            <pc:docMk/>
            <pc:sldMk cId="964214774" sldId="261"/>
            <ac:spMk id="34" creationId="{12C63567-9A18-430B-817B-152D609F572F}"/>
          </ac:spMkLst>
        </pc:spChg>
        <pc:spChg chg="add del">
          <ac:chgData name="serfozog45@gmail.com" userId="869a617d12acf3f5" providerId="LiveId" clId="{B66FB7D0-138E-496F-BABC-8A438589F706}" dt="2024-06-17T17:28:32.407" v="1011" actId="26606"/>
          <ac:spMkLst>
            <pc:docMk/>
            <pc:sldMk cId="964214774" sldId="261"/>
            <ac:spMk id="36" creationId="{5CB593EA-2F98-479F-B4C4-F366571FA64D}"/>
          </ac:spMkLst>
        </pc:spChg>
        <pc:spChg chg="add del">
          <ac:chgData name="serfozog45@gmail.com" userId="869a617d12acf3f5" providerId="LiveId" clId="{B66FB7D0-138E-496F-BABC-8A438589F706}" dt="2024-06-17T17:28:32.407" v="1011" actId="26606"/>
          <ac:spMkLst>
            <pc:docMk/>
            <pc:sldMk cId="964214774" sldId="261"/>
            <ac:spMk id="37" creationId="{39BEB6D0-9E4E-4221-93D1-74ABECEE9EFC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39" creationId="{3A45B268-BBDB-4EC6-A664-CED7BF60D20D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40" creationId="{07977D39-626F-40D7-B00F-16E02602DD5A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41" creationId="{B78B55DD-3C55-4B94-9031-4F3723BD43EA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42" creationId="{B905CDE4-B751-4B3E-B625-6E59F8903414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43" creationId="{42D9BB05-ED63-4148-87AB-82720ACC335C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44" creationId="{CDC29AC1-2821-4FCC-B597-88DAF39C36FE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45" creationId="{5B00B48C-8AA7-4128-AD60-76349F0CEC58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46" creationId="{08108C16-F4C0-44AA-999D-17BD39219B24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47" creationId="{0760511E-86BF-4340-9949-CECB774FAC36}"/>
          </ac:spMkLst>
        </pc:spChg>
        <pc:spChg chg="add del">
          <ac:chgData name="serfozog45@gmail.com" userId="869a617d12acf3f5" providerId="LiveId" clId="{B66FB7D0-138E-496F-BABC-8A438589F706}" dt="2024-06-17T17:28:34.150" v="1013" actId="26606"/>
          <ac:spMkLst>
            <pc:docMk/>
            <pc:sldMk cId="964214774" sldId="261"/>
            <ac:spMk id="48" creationId="{C8F10CB3-3B5E-4C7A-98CF-B87454DDFA39}"/>
          </ac:spMkLst>
        </pc:spChg>
        <pc:spChg chg="add del">
          <ac:chgData name="serfozog45@gmail.com" userId="869a617d12acf3f5" providerId="LiveId" clId="{B66FB7D0-138E-496F-BABC-8A438589F706}" dt="2024-06-17T17:28:39.429" v="1015" actId="26606"/>
          <ac:spMkLst>
            <pc:docMk/>
            <pc:sldMk cId="964214774" sldId="261"/>
            <ac:spMk id="50" creationId="{7BC0F8B1-F985-469B-8332-13DBC7665557}"/>
          </ac:spMkLst>
        </pc:spChg>
        <pc:spChg chg="add del">
          <ac:chgData name="serfozog45@gmail.com" userId="869a617d12acf3f5" providerId="LiveId" clId="{B66FB7D0-138E-496F-BABC-8A438589F706}" dt="2024-06-17T17:28:39.429" v="1015" actId="26606"/>
          <ac:spMkLst>
            <pc:docMk/>
            <pc:sldMk cId="964214774" sldId="261"/>
            <ac:spMk id="51" creationId="{89D15953-1642-4DD6-AD9E-01AA19247FF6}"/>
          </ac:spMkLst>
        </pc:spChg>
        <pc:spChg chg="add del">
          <ac:chgData name="serfozog45@gmail.com" userId="869a617d12acf3f5" providerId="LiveId" clId="{B66FB7D0-138E-496F-BABC-8A438589F706}" dt="2024-06-17T17:28:39.429" v="1015" actId="26606"/>
          <ac:spMkLst>
            <pc:docMk/>
            <pc:sldMk cId="964214774" sldId="261"/>
            <ac:spMk id="52" creationId="{FBF3780C-749F-4B50-9E1D-F2B1F6DBB7DD}"/>
          </ac:spMkLst>
        </pc:spChg>
        <pc:spChg chg="add del">
          <ac:chgData name="serfozog45@gmail.com" userId="869a617d12acf3f5" providerId="LiveId" clId="{B66FB7D0-138E-496F-BABC-8A438589F706}" dt="2024-06-17T17:28:40.172" v="1017" actId="26606"/>
          <ac:spMkLst>
            <pc:docMk/>
            <pc:sldMk cId="964214774" sldId="261"/>
            <ac:spMk id="54" creationId="{07977D39-626F-40D7-B00F-16E02602DD5A}"/>
          </ac:spMkLst>
        </pc:spChg>
        <pc:spChg chg="add del">
          <ac:chgData name="serfozog45@gmail.com" userId="869a617d12acf3f5" providerId="LiveId" clId="{B66FB7D0-138E-496F-BABC-8A438589F706}" dt="2024-06-17T17:28:40.172" v="1017" actId="26606"/>
          <ac:spMkLst>
            <pc:docMk/>
            <pc:sldMk cId="964214774" sldId="261"/>
            <ac:spMk id="55" creationId="{B905CDE4-B751-4B3E-B625-6E59F8903414}"/>
          </ac:spMkLst>
        </pc:spChg>
        <pc:spChg chg="add del">
          <ac:chgData name="serfozog45@gmail.com" userId="869a617d12acf3f5" providerId="LiveId" clId="{B66FB7D0-138E-496F-BABC-8A438589F706}" dt="2024-06-17T17:28:40.172" v="1017" actId="26606"/>
          <ac:spMkLst>
            <pc:docMk/>
            <pc:sldMk cId="964214774" sldId="261"/>
            <ac:spMk id="56" creationId="{08108C16-F4C0-44AA-999D-17BD39219B24}"/>
          </ac:spMkLst>
        </pc:spChg>
        <pc:spChg chg="add del">
          <ac:chgData name="serfozog45@gmail.com" userId="869a617d12acf3f5" providerId="LiveId" clId="{B66FB7D0-138E-496F-BABC-8A438589F706}" dt="2024-06-17T17:28:40.172" v="1017" actId="26606"/>
          <ac:spMkLst>
            <pc:docMk/>
            <pc:sldMk cId="964214774" sldId="261"/>
            <ac:spMk id="57" creationId="{CDC29AC1-2821-4FCC-B597-88DAF39C36FE}"/>
          </ac:spMkLst>
        </pc:spChg>
        <pc:spChg chg="add del">
          <ac:chgData name="serfozog45@gmail.com" userId="869a617d12acf3f5" providerId="LiveId" clId="{B66FB7D0-138E-496F-BABC-8A438589F706}" dt="2024-06-17T17:28:40.172" v="1017" actId="26606"/>
          <ac:spMkLst>
            <pc:docMk/>
            <pc:sldMk cId="964214774" sldId="261"/>
            <ac:spMk id="58" creationId="{C8F10CB3-3B5E-4C7A-98CF-B87454DDFA39}"/>
          </ac:spMkLst>
        </pc:spChg>
        <pc:spChg chg="add del">
          <ac:chgData name="serfozog45@gmail.com" userId="869a617d12acf3f5" providerId="LiveId" clId="{B66FB7D0-138E-496F-BABC-8A438589F706}" dt="2024-06-17T17:28:42.943" v="1019" actId="26606"/>
          <ac:spMkLst>
            <pc:docMk/>
            <pc:sldMk cId="964214774" sldId="261"/>
            <ac:spMk id="60" creationId="{5CB593EA-2F98-479F-B4C4-F366571FA64D}"/>
          </ac:spMkLst>
        </pc:spChg>
        <pc:spChg chg="add del">
          <ac:chgData name="serfozog45@gmail.com" userId="869a617d12acf3f5" providerId="LiveId" clId="{B66FB7D0-138E-496F-BABC-8A438589F706}" dt="2024-06-17T17:28:42.943" v="1019" actId="26606"/>
          <ac:spMkLst>
            <pc:docMk/>
            <pc:sldMk cId="964214774" sldId="261"/>
            <ac:spMk id="61" creationId="{39BEB6D0-9E4E-4221-93D1-74ABECEE9EFC}"/>
          </ac:spMkLst>
        </pc:spChg>
        <pc:spChg chg="add del">
          <ac:chgData name="serfozog45@gmail.com" userId="869a617d12acf3f5" providerId="LiveId" clId="{B66FB7D0-138E-496F-BABC-8A438589F706}" dt="2024-06-17T17:37:52.354" v="1152" actId="26606"/>
          <ac:spMkLst>
            <pc:docMk/>
            <pc:sldMk cId="964214774" sldId="261"/>
            <ac:spMk id="63" creationId="{07977D39-626F-40D7-B00F-16E02602DD5A}"/>
          </ac:spMkLst>
        </pc:spChg>
        <pc:spChg chg="add del">
          <ac:chgData name="serfozog45@gmail.com" userId="869a617d12acf3f5" providerId="LiveId" clId="{B66FB7D0-138E-496F-BABC-8A438589F706}" dt="2024-06-17T17:37:52.354" v="1152" actId="26606"/>
          <ac:spMkLst>
            <pc:docMk/>
            <pc:sldMk cId="964214774" sldId="261"/>
            <ac:spMk id="64" creationId="{B905CDE4-B751-4B3E-B625-6E59F8903414}"/>
          </ac:spMkLst>
        </pc:spChg>
        <pc:spChg chg="add del">
          <ac:chgData name="serfozog45@gmail.com" userId="869a617d12acf3f5" providerId="LiveId" clId="{B66FB7D0-138E-496F-BABC-8A438589F706}" dt="2024-06-17T17:37:52.354" v="1152" actId="26606"/>
          <ac:spMkLst>
            <pc:docMk/>
            <pc:sldMk cId="964214774" sldId="261"/>
            <ac:spMk id="65" creationId="{08108C16-F4C0-44AA-999D-17BD39219B24}"/>
          </ac:spMkLst>
        </pc:spChg>
        <pc:spChg chg="add del">
          <ac:chgData name="serfozog45@gmail.com" userId="869a617d12acf3f5" providerId="LiveId" clId="{B66FB7D0-138E-496F-BABC-8A438589F706}" dt="2024-06-17T17:37:52.354" v="1152" actId="26606"/>
          <ac:spMkLst>
            <pc:docMk/>
            <pc:sldMk cId="964214774" sldId="261"/>
            <ac:spMk id="66" creationId="{CDC29AC1-2821-4FCC-B597-88DAF39C36FE}"/>
          </ac:spMkLst>
        </pc:spChg>
        <pc:spChg chg="add del">
          <ac:chgData name="serfozog45@gmail.com" userId="869a617d12acf3f5" providerId="LiveId" clId="{B66FB7D0-138E-496F-BABC-8A438589F706}" dt="2024-06-17T17:37:52.354" v="1152" actId="26606"/>
          <ac:spMkLst>
            <pc:docMk/>
            <pc:sldMk cId="964214774" sldId="261"/>
            <ac:spMk id="67" creationId="{C8F10CB3-3B5E-4C7A-98CF-B87454DDFA39}"/>
          </ac:spMkLst>
        </pc:spChg>
        <pc:spChg chg="add">
          <ac:chgData name="serfozog45@gmail.com" userId="869a617d12acf3f5" providerId="LiveId" clId="{B66FB7D0-138E-496F-BABC-8A438589F706}" dt="2024-06-17T17:37:52.354" v="1152" actId="26606"/>
          <ac:spMkLst>
            <pc:docMk/>
            <pc:sldMk cId="964214774" sldId="261"/>
            <ac:spMk id="72" creationId="{AB902CB9-C7DC-4673-B7D5-F22DCF0EC54E}"/>
          </ac:spMkLst>
        </pc:spChg>
        <pc:picChg chg="add mod ord">
          <ac:chgData name="serfozog45@gmail.com" userId="869a617d12acf3f5" providerId="LiveId" clId="{B66FB7D0-138E-496F-BABC-8A438589F706}" dt="2024-06-17T17:37:52.354" v="1152" actId="26606"/>
          <ac:picMkLst>
            <pc:docMk/>
            <pc:sldMk cId="964214774" sldId="261"/>
            <ac:picMk id="5" creationId="{861D87A4-CD23-7A0C-2B12-744DA0E8A159}"/>
          </ac:picMkLst>
        </pc:picChg>
        <pc:picChg chg="add mod ord">
          <ac:chgData name="serfozog45@gmail.com" userId="869a617d12acf3f5" providerId="LiveId" clId="{B66FB7D0-138E-496F-BABC-8A438589F706}" dt="2024-06-17T17:37:52.354" v="1152" actId="26606"/>
          <ac:picMkLst>
            <pc:docMk/>
            <pc:sldMk cId="964214774" sldId="261"/>
            <ac:picMk id="7" creationId="{3226703E-F376-6686-DB2B-98A7A554CE4D}"/>
          </ac:picMkLst>
        </pc:picChg>
        <pc:picChg chg="add mod ord">
          <ac:chgData name="serfozog45@gmail.com" userId="869a617d12acf3f5" providerId="LiveId" clId="{B66FB7D0-138E-496F-BABC-8A438589F706}" dt="2024-06-17T17:37:52.354" v="1152" actId="26606"/>
          <ac:picMkLst>
            <pc:docMk/>
            <pc:sldMk cId="964214774" sldId="261"/>
            <ac:picMk id="9" creationId="{091717D2-4004-80EF-E66E-2A8856B4202C}"/>
          </ac:picMkLst>
        </pc:picChg>
        <pc:picChg chg="add mod ord">
          <ac:chgData name="serfozog45@gmail.com" userId="869a617d12acf3f5" providerId="LiveId" clId="{B66FB7D0-138E-496F-BABC-8A438589F706}" dt="2024-06-17T17:37:52.354" v="1152" actId="26606"/>
          <ac:picMkLst>
            <pc:docMk/>
            <pc:sldMk cId="964214774" sldId="261"/>
            <ac:picMk id="11" creationId="{2E415F10-CE40-1699-4572-1F96D6B3DB0F}"/>
          </ac:picMkLst>
        </pc:picChg>
        <pc:picChg chg="add mod ord">
          <ac:chgData name="serfozog45@gmail.com" userId="869a617d12acf3f5" providerId="LiveId" clId="{B66FB7D0-138E-496F-BABC-8A438589F706}" dt="2024-06-17T17:37:52.354" v="1152" actId="26606"/>
          <ac:picMkLst>
            <pc:docMk/>
            <pc:sldMk cId="964214774" sldId="261"/>
            <ac:picMk id="13" creationId="{D702A8BD-DA60-0B0B-AC75-A05160A37EAA}"/>
          </ac:picMkLst>
        </pc:picChg>
      </pc:sldChg>
      <pc:sldChg chg="addSp delSp modSp new mod setBg">
        <pc:chgData name="serfozog45@gmail.com" userId="869a617d12acf3f5" providerId="LiveId" clId="{B66FB7D0-138E-496F-BABC-8A438589F706}" dt="2024-06-17T19:16:31.361" v="1547" actId="20577"/>
        <pc:sldMkLst>
          <pc:docMk/>
          <pc:sldMk cId="551168595" sldId="262"/>
        </pc:sldMkLst>
        <pc:spChg chg="mod">
          <ac:chgData name="serfozog45@gmail.com" userId="869a617d12acf3f5" providerId="LiveId" clId="{B66FB7D0-138E-496F-BABC-8A438589F706}" dt="2024-06-17T17:58:02.608" v="1216" actId="1076"/>
          <ac:spMkLst>
            <pc:docMk/>
            <pc:sldMk cId="551168595" sldId="262"/>
            <ac:spMk id="2" creationId="{BC70BCE0-8654-BEB1-75A8-6773B8D1BDBA}"/>
          </ac:spMkLst>
        </pc:spChg>
        <pc:spChg chg="mod ord">
          <ac:chgData name="serfozog45@gmail.com" userId="869a617d12acf3f5" providerId="LiveId" clId="{B66FB7D0-138E-496F-BABC-8A438589F706}" dt="2024-06-17T19:16:31.361" v="1547" actId="20577"/>
          <ac:spMkLst>
            <pc:docMk/>
            <pc:sldMk cId="551168595" sldId="262"/>
            <ac:spMk id="3" creationId="{ABA84D41-86A5-EA63-696D-F3F671B02C2A}"/>
          </ac:spMkLst>
        </pc:spChg>
        <pc:spChg chg="add del">
          <ac:chgData name="serfozog45@gmail.com" userId="869a617d12acf3f5" providerId="LiveId" clId="{B66FB7D0-138E-496F-BABC-8A438589F706}" dt="2024-06-17T17:57:24.122" v="1199" actId="26606"/>
          <ac:spMkLst>
            <pc:docMk/>
            <pc:sldMk cId="551168595" sldId="262"/>
            <ac:spMk id="16" creationId="{E817EB35-4D5C-493B-8459-98C99FD1667F}"/>
          </ac:spMkLst>
        </pc:spChg>
        <pc:spChg chg="add del">
          <ac:chgData name="serfozog45@gmail.com" userId="869a617d12acf3f5" providerId="LiveId" clId="{B66FB7D0-138E-496F-BABC-8A438589F706}" dt="2024-06-17T17:57:24.122" v="1199" actId="26606"/>
          <ac:spMkLst>
            <pc:docMk/>
            <pc:sldMk cId="551168595" sldId="262"/>
            <ac:spMk id="18" creationId="{70BEB1E7-2F88-40BC-B73D-42E5B6F80BFC}"/>
          </ac:spMkLst>
        </pc:spChg>
        <pc:spChg chg="add del">
          <ac:chgData name="serfozog45@gmail.com" userId="869a617d12acf3f5" providerId="LiveId" clId="{B66FB7D0-138E-496F-BABC-8A438589F706}" dt="2024-06-17T17:57:28.905" v="1203" actId="26606"/>
          <ac:spMkLst>
            <pc:docMk/>
            <pc:sldMk cId="551168595" sldId="262"/>
            <ac:spMk id="23" creationId="{6113EC7C-368D-469A-9B5C-F3555B088E66}"/>
          </ac:spMkLst>
        </pc:spChg>
        <pc:spChg chg="add del">
          <ac:chgData name="serfozog45@gmail.com" userId="869a617d12acf3f5" providerId="LiveId" clId="{B66FB7D0-138E-496F-BABC-8A438589F706}" dt="2024-06-17T17:57:31.369" v="1205" actId="26606"/>
          <ac:spMkLst>
            <pc:docMk/>
            <pc:sldMk cId="551168595" sldId="262"/>
            <ac:spMk id="25" creationId="{9AB13476-CE21-4746-B044-FD491AC8416F}"/>
          </ac:spMkLst>
        </pc:spChg>
        <pc:spChg chg="add del">
          <ac:chgData name="serfozog45@gmail.com" userId="869a617d12acf3f5" providerId="LiveId" clId="{B66FB7D0-138E-496F-BABC-8A438589F706}" dt="2024-06-17T17:57:31.369" v="1205" actId="26606"/>
          <ac:spMkLst>
            <pc:docMk/>
            <pc:sldMk cId="551168595" sldId="262"/>
            <ac:spMk id="26" creationId="{3FCFB1DE-0B7E-48CC-BA90-B2AB0889F9D6}"/>
          </ac:spMkLst>
        </pc:spChg>
        <pc:spChg chg="add del">
          <ac:chgData name="serfozog45@gmail.com" userId="869a617d12acf3f5" providerId="LiveId" clId="{B66FB7D0-138E-496F-BABC-8A438589F706}" dt="2024-06-17T17:57:33.120" v="1207" actId="26606"/>
          <ac:spMkLst>
            <pc:docMk/>
            <pc:sldMk cId="551168595" sldId="262"/>
            <ac:spMk id="28" creationId="{B95B9BA8-1D69-4796-85F5-B6D0BD52354B}"/>
          </ac:spMkLst>
        </pc:spChg>
        <pc:spChg chg="add del">
          <ac:chgData name="serfozog45@gmail.com" userId="869a617d12acf3f5" providerId="LiveId" clId="{B66FB7D0-138E-496F-BABC-8A438589F706}" dt="2024-06-17T17:57:34.825" v="1209" actId="26606"/>
          <ac:spMkLst>
            <pc:docMk/>
            <pc:sldMk cId="551168595" sldId="262"/>
            <ac:spMk id="32" creationId="{2DAA6C16-BF9B-4A3E-BC70-EE6015D4F967}"/>
          </ac:spMkLst>
        </pc:spChg>
        <pc:spChg chg="add del">
          <ac:chgData name="serfozog45@gmail.com" userId="869a617d12acf3f5" providerId="LiveId" clId="{B66FB7D0-138E-496F-BABC-8A438589F706}" dt="2024-06-17T17:57:37.661" v="1211" actId="26606"/>
          <ac:spMkLst>
            <pc:docMk/>
            <pc:sldMk cId="551168595" sldId="262"/>
            <ac:spMk id="37" creationId="{4DD35268-6FBE-0BCD-C050-3F804C7C54A2}"/>
          </ac:spMkLst>
        </pc:spChg>
        <pc:grpChg chg="add del">
          <ac:chgData name="serfozog45@gmail.com" userId="869a617d12acf3f5" providerId="LiveId" clId="{B66FB7D0-138E-496F-BABC-8A438589F706}" dt="2024-06-17T17:57:26.010" v="1201" actId="26606"/>
          <ac:grpSpMkLst>
            <pc:docMk/>
            <pc:sldMk cId="551168595" sldId="262"/>
            <ac:grpSpMk id="20" creationId="{8D4A50DE-FA8B-E462-0A25-1485F0471929}"/>
          </ac:grpSpMkLst>
        </pc:grpChg>
        <pc:grpChg chg="add del">
          <ac:chgData name="serfozog45@gmail.com" userId="869a617d12acf3f5" providerId="LiveId" clId="{B66FB7D0-138E-496F-BABC-8A438589F706}" dt="2024-06-17T17:57:33.120" v="1207" actId="26606"/>
          <ac:grpSpMkLst>
            <pc:docMk/>
            <pc:sldMk cId="551168595" sldId="262"/>
            <ac:grpSpMk id="29" creationId="{364A290D-B7BC-40B4-AB97-0C801BCCE267}"/>
          </ac:grpSpMkLst>
        </pc:grpChg>
        <pc:grpChg chg="add del">
          <ac:chgData name="serfozog45@gmail.com" userId="869a617d12acf3f5" providerId="LiveId" clId="{B66FB7D0-138E-496F-BABC-8A438589F706}" dt="2024-06-17T17:57:34.825" v="1209" actId="26606"/>
          <ac:grpSpMkLst>
            <pc:docMk/>
            <pc:sldMk cId="551168595" sldId="262"/>
            <ac:grpSpMk id="33" creationId="{31655B4F-4050-4B1F-82A8-180E74CF9C54}"/>
          </ac:grpSpMkLst>
        </pc:grpChg>
        <pc:grpChg chg="add del">
          <ac:chgData name="serfozog45@gmail.com" userId="869a617d12acf3f5" providerId="LiveId" clId="{B66FB7D0-138E-496F-BABC-8A438589F706}" dt="2024-06-17T17:57:37.661" v="1211" actId="26606"/>
          <ac:grpSpMkLst>
            <pc:docMk/>
            <pc:sldMk cId="551168595" sldId="262"/>
            <ac:grpSpMk id="38" creationId="{03E85085-5390-83A9-2396-021E06F7C018}"/>
          </ac:grpSpMkLst>
        </pc:grpChg>
        <pc:grpChg chg="add">
          <ac:chgData name="serfozog45@gmail.com" userId="869a617d12acf3f5" providerId="LiveId" clId="{B66FB7D0-138E-496F-BABC-8A438589F706}" dt="2024-06-17T17:57:37.683" v="1212" actId="26606"/>
          <ac:grpSpMkLst>
            <pc:docMk/>
            <pc:sldMk cId="551168595" sldId="262"/>
            <ac:grpSpMk id="41" creationId="{8D4A50DE-FA8B-E462-0A25-1485F0471929}"/>
          </ac:grpSpMkLst>
        </pc:grpChg>
        <pc:picChg chg="add mod ord">
          <ac:chgData name="serfozog45@gmail.com" userId="869a617d12acf3f5" providerId="LiveId" clId="{B66FB7D0-138E-496F-BABC-8A438589F706}" dt="2024-06-17T17:57:37.683" v="1212" actId="26606"/>
          <ac:picMkLst>
            <pc:docMk/>
            <pc:sldMk cId="551168595" sldId="262"/>
            <ac:picMk id="5" creationId="{0D45B666-776F-844D-BE41-AD894288677E}"/>
          </ac:picMkLst>
        </pc:picChg>
        <pc:picChg chg="add mod ord">
          <ac:chgData name="serfozog45@gmail.com" userId="869a617d12acf3f5" providerId="LiveId" clId="{B66FB7D0-138E-496F-BABC-8A438589F706}" dt="2024-06-17T17:57:37.683" v="1212" actId="26606"/>
          <ac:picMkLst>
            <pc:docMk/>
            <pc:sldMk cId="551168595" sldId="262"/>
            <ac:picMk id="7" creationId="{3E30C336-C8E8-2678-59D7-060DF6ABF7F4}"/>
          </ac:picMkLst>
        </pc:picChg>
        <pc:picChg chg="add mod ord">
          <ac:chgData name="serfozog45@gmail.com" userId="869a617d12acf3f5" providerId="LiveId" clId="{B66FB7D0-138E-496F-BABC-8A438589F706}" dt="2024-06-17T17:57:37.683" v="1212" actId="26606"/>
          <ac:picMkLst>
            <pc:docMk/>
            <pc:sldMk cId="551168595" sldId="262"/>
            <ac:picMk id="9" creationId="{E1001087-418B-681F-01CF-5B62A916C140}"/>
          </ac:picMkLst>
        </pc:picChg>
        <pc:picChg chg="add mod ord">
          <ac:chgData name="serfozog45@gmail.com" userId="869a617d12acf3f5" providerId="LiveId" clId="{B66FB7D0-138E-496F-BABC-8A438589F706}" dt="2024-06-17T17:57:37.683" v="1212" actId="26606"/>
          <ac:picMkLst>
            <pc:docMk/>
            <pc:sldMk cId="551168595" sldId="262"/>
            <ac:picMk id="11" creationId="{4AFA19E5-38FC-35DE-173C-DAEA5BD2D22F}"/>
          </ac:picMkLst>
        </pc:picChg>
      </pc:sldChg>
      <pc:sldChg chg="addSp delSp modSp new mod setBg">
        <pc:chgData name="serfozog45@gmail.com" userId="869a617d12acf3f5" providerId="LiveId" clId="{B66FB7D0-138E-496F-BABC-8A438589F706}" dt="2024-06-17T19:16:15.370" v="1543" actId="20577"/>
        <pc:sldMkLst>
          <pc:docMk/>
          <pc:sldMk cId="2160242888" sldId="263"/>
        </pc:sldMkLst>
        <pc:spChg chg="mod ord">
          <ac:chgData name="serfozog45@gmail.com" userId="869a617d12acf3f5" providerId="LiveId" clId="{B66FB7D0-138E-496F-BABC-8A438589F706}" dt="2024-06-17T18:39:51.682" v="1372" actId="26606"/>
          <ac:spMkLst>
            <pc:docMk/>
            <pc:sldMk cId="2160242888" sldId="263"/>
            <ac:spMk id="2" creationId="{4D67DB69-C2F0-6604-D5B6-32171BB78C99}"/>
          </ac:spMkLst>
        </pc:spChg>
        <pc:spChg chg="mod ord">
          <ac:chgData name="serfozog45@gmail.com" userId="869a617d12acf3f5" providerId="LiveId" clId="{B66FB7D0-138E-496F-BABC-8A438589F706}" dt="2024-06-17T19:16:15.370" v="1543" actId="20577"/>
          <ac:spMkLst>
            <pc:docMk/>
            <pc:sldMk cId="2160242888" sldId="263"/>
            <ac:spMk id="3" creationId="{04402542-B18B-45B9-24E1-B78DBCFACCEA}"/>
          </ac:spMkLst>
        </pc:spChg>
        <pc:spChg chg="add del">
          <ac:chgData name="serfozog45@gmail.com" userId="869a617d12acf3f5" providerId="LiveId" clId="{B66FB7D0-138E-496F-BABC-8A438589F706}" dt="2024-06-17T18:36:49.027" v="1350" actId="26606"/>
          <ac:spMkLst>
            <pc:docMk/>
            <pc:sldMk cId="2160242888" sldId="263"/>
            <ac:spMk id="12" creationId="{55C01129-3453-464D-A870-ED71C6E89D60}"/>
          </ac:spMkLst>
        </pc:spChg>
        <pc:spChg chg="add del">
          <ac:chgData name="serfozog45@gmail.com" userId="869a617d12acf3f5" providerId="LiveId" clId="{B66FB7D0-138E-496F-BABC-8A438589F706}" dt="2024-06-17T18:36:49.027" v="1350" actId="26606"/>
          <ac:spMkLst>
            <pc:docMk/>
            <pc:sldMk cId="2160242888" sldId="263"/>
            <ac:spMk id="14" creationId="{9D2781A6-5C82-4764-B489-F9A599C0A7EB}"/>
          </ac:spMkLst>
        </pc:spChg>
        <pc:spChg chg="add del">
          <ac:chgData name="serfozog45@gmail.com" userId="869a617d12acf3f5" providerId="LiveId" clId="{B66FB7D0-138E-496F-BABC-8A438589F706}" dt="2024-06-17T18:35:59.973" v="1329" actId="26606"/>
          <ac:spMkLst>
            <pc:docMk/>
            <pc:sldMk cId="2160242888" sldId="263"/>
            <ac:spMk id="19" creationId="{068E5CCC-C8B4-1C26-7EEC-22D3D6E680DA}"/>
          </ac:spMkLst>
        </pc:spChg>
        <pc:spChg chg="add del">
          <ac:chgData name="serfozog45@gmail.com" userId="869a617d12acf3f5" providerId="LiveId" clId="{B66FB7D0-138E-496F-BABC-8A438589F706}" dt="2024-06-17T18:35:59.973" v="1329" actId="26606"/>
          <ac:spMkLst>
            <pc:docMk/>
            <pc:sldMk cId="2160242888" sldId="263"/>
            <ac:spMk id="21" creationId="{5AA4F2E6-C9E1-359F-FAB8-8E34321074B0}"/>
          </ac:spMkLst>
        </pc:spChg>
        <pc:spChg chg="add del">
          <ac:chgData name="serfozog45@gmail.com" userId="869a617d12acf3f5" providerId="LiveId" clId="{B66FB7D0-138E-496F-BABC-8A438589F706}" dt="2024-06-17T18:36:04.683" v="1331" actId="26606"/>
          <ac:spMkLst>
            <pc:docMk/>
            <pc:sldMk cId="2160242888" sldId="263"/>
            <ac:spMk id="23" creationId="{F8875E4C-CFFE-4552-ABC7-175C3CB757FB}"/>
          </ac:spMkLst>
        </pc:spChg>
        <pc:spChg chg="add del">
          <ac:chgData name="serfozog45@gmail.com" userId="869a617d12acf3f5" providerId="LiveId" clId="{B66FB7D0-138E-496F-BABC-8A438589F706}" dt="2024-06-17T18:36:04.683" v="1331" actId="26606"/>
          <ac:spMkLst>
            <pc:docMk/>
            <pc:sldMk cId="2160242888" sldId="263"/>
            <ac:spMk id="24" creationId="{5A0118C5-4F8D-4CF4-BADD-53FEACC6C42A}"/>
          </ac:spMkLst>
        </pc:spChg>
        <pc:spChg chg="add del">
          <ac:chgData name="serfozog45@gmail.com" userId="869a617d12acf3f5" providerId="LiveId" clId="{B66FB7D0-138E-496F-BABC-8A438589F706}" dt="2024-06-17T18:36:04.683" v="1331" actId="26606"/>
          <ac:spMkLst>
            <pc:docMk/>
            <pc:sldMk cId="2160242888" sldId="263"/>
            <ac:spMk id="25" creationId="{79AFCB35-9C04-4524-A0B1-57FF6865D013}"/>
          </ac:spMkLst>
        </pc:spChg>
        <pc:spChg chg="add del">
          <ac:chgData name="serfozog45@gmail.com" userId="869a617d12acf3f5" providerId="LiveId" clId="{B66FB7D0-138E-496F-BABC-8A438589F706}" dt="2024-06-17T18:36:04.683" v="1331" actId="26606"/>
          <ac:spMkLst>
            <pc:docMk/>
            <pc:sldMk cId="2160242888" sldId="263"/>
            <ac:spMk id="26" creationId="{F98F79A4-A6C7-4101-B1E9-27E05CB7CFA0}"/>
          </ac:spMkLst>
        </pc:spChg>
        <pc:spChg chg="add del">
          <ac:chgData name="serfozog45@gmail.com" userId="869a617d12acf3f5" providerId="LiveId" clId="{B66FB7D0-138E-496F-BABC-8A438589F706}" dt="2024-06-17T18:36:04.683" v="1331" actId="26606"/>
          <ac:spMkLst>
            <pc:docMk/>
            <pc:sldMk cId="2160242888" sldId="263"/>
            <ac:spMk id="27" creationId="{D11AD2AD-0BA0-4DD3-8EEA-84686A0E718C}"/>
          </ac:spMkLst>
        </pc:spChg>
        <pc:spChg chg="add del">
          <ac:chgData name="serfozog45@gmail.com" userId="869a617d12acf3f5" providerId="LiveId" clId="{B66FB7D0-138E-496F-BABC-8A438589F706}" dt="2024-06-17T18:36:04.683" v="1331" actId="26606"/>
          <ac:spMkLst>
            <pc:docMk/>
            <pc:sldMk cId="2160242888" sldId="263"/>
            <ac:spMk id="29" creationId="{9E5C5460-229E-46C8-A712-CC317985420F}"/>
          </ac:spMkLst>
        </pc:spChg>
        <pc:spChg chg="add del">
          <ac:chgData name="serfozog45@gmail.com" userId="869a617d12acf3f5" providerId="LiveId" clId="{B66FB7D0-138E-496F-BABC-8A438589F706}" dt="2024-06-17T18:36:04.683" v="1331" actId="26606"/>
          <ac:spMkLst>
            <pc:docMk/>
            <pc:sldMk cId="2160242888" sldId="263"/>
            <ac:spMk id="31" creationId="{53812026-3FC6-44DA-94EF-3B81640494BD}"/>
          </ac:spMkLst>
        </pc:spChg>
        <pc:spChg chg="add del">
          <ac:chgData name="serfozog45@gmail.com" userId="869a617d12acf3f5" providerId="LiveId" clId="{B66FB7D0-138E-496F-BABC-8A438589F706}" dt="2024-06-17T18:36:25.016" v="1335" actId="26606"/>
          <ac:spMkLst>
            <pc:docMk/>
            <pc:sldMk cId="2160242888" sldId="263"/>
            <ac:spMk id="43" creationId="{55C01129-3453-464D-A870-ED71C6E89D60}"/>
          </ac:spMkLst>
        </pc:spChg>
        <pc:spChg chg="add del">
          <ac:chgData name="serfozog45@gmail.com" userId="869a617d12acf3f5" providerId="LiveId" clId="{B66FB7D0-138E-496F-BABC-8A438589F706}" dt="2024-06-17T18:36:25.016" v="1335" actId="26606"/>
          <ac:spMkLst>
            <pc:docMk/>
            <pc:sldMk cId="2160242888" sldId="263"/>
            <ac:spMk id="44" creationId="{9D2781A6-5C82-4764-B489-F9A599C0A7EB}"/>
          </ac:spMkLst>
        </pc:spChg>
        <pc:spChg chg="add del">
          <ac:chgData name="serfozog45@gmail.com" userId="869a617d12acf3f5" providerId="LiveId" clId="{B66FB7D0-138E-496F-BABC-8A438589F706}" dt="2024-06-17T18:36:26.329" v="1337" actId="26606"/>
          <ac:spMkLst>
            <pc:docMk/>
            <pc:sldMk cId="2160242888" sldId="263"/>
            <ac:spMk id="46" creationId="{69260770-C1EA-4F3B-9A33-D7B456DC8908}"/>
          </ac:spMkLst>
        </pc:spChg>
        <pc:spChg chg="add del">
          <ac:chgData name="serfozog45@gmail.com" userId="869a617d12acf3f5" providerId="LiveId" clId="{B66FB7D0-138E-496F-BABC-8A438589F706}" dt="2024-06-17T18:36:26.329" v="1337" actId="26606"/>
          <ac:spMkLst>
            <pc:docMk/>
            <pc:sldMk cId="2160242888" sldId="263"/>
            <ac:spMk id="47" creationId="{C1D72B8E-A28C-45B6-8656-F2768A310906}"/>
          </ac:spMkLst>
        </pc:spChg>
        <pc:spChg chg="add del">
          <ac:chgData name="serfozog45@gmail.com" userId="869a617d12acf3f5" providerId="LiveId" clId="{B66FB7D0-138E-496F-BABC-8A438589F706}" dt="2024-06-17T18:36:29.747" v="1339" actId="26606"/>
          <ac:spMkLst>
            <pc:docMk/>
            <pc:sldMk cId="2160242888" sldId="263"/>
            <ac:spMk id="49" creationId="{AC1DE9E0-67EC-4D54-808F-5601F5D5A937}"/>
          </ac:spMkLst>
        </pc:spChg>
        <pc:spChg chg="add del">
          <ac:chgData name="serfozog45@gmail.com" userId="869a617d12acf3f5" providerId="LiveId" clId="{B66FB7D0-138E-496F-BABC-8A438589F706}" dt="2024-06-17T18:36:29.747" v="1339" actId="26606"/>
          <ac:spMkLst>
            <pc:docMk/>
            <pc:sldMk cId="2160242888" sldId="263"/>
            <ac:spMk id="50" creationId="{EBBC9B49-BD2F-9734-23B4-8E330906561A}"/>
          </ac:spMkLst>
        </pc:spChg>
        <pc:spChg chg="add del">
          <ac:chgData name="serfozog45@gmail.com" userId="869a617d12acf3f5" providerId="LiveId" clId="{B66FB7D0-138E-496F-BABC-8A438589F706}" dt="2024-06-17T18:36:32.533" v="1341" actId="26606"/>
          <ac:spMkLst>
            <pc:docMk/>
            <pc:sldMk cId="2160242888" sldId="263"/>
            <ac:spMk id="52" creationId="{5C8908E2-EE49-44D2-9428-A28D2312A8D5}"/>
          </ac:spMkLst>
        </pc:spChg>
        <pc:spChg chg="add del">
          <ac:chgData name="serfozog45@gmail.com" userId="869a617d12acf3f5" providerId="LiveId" clId="{B66FB7D0-138E-496F-BABC-8A438589F706}" dt="2024-06-17T18:36:32.533" v="1341" actId="26606"/>
          <ac:spMkLst>
            <pc:docMk/>
            <pc:sldMk cId="2160242888" sldId="263"/>
            <ac:spMk id="55" creationId="{215A9370-15D3-4C30-8BA1-2059A74C9990}"/>
          </ac:spMkLst>
        </pc:spChg>
        <pc:spChg chg="add del">
          <ac:chgData name="serfozog45@gmail.com" userId="869a617d12acf3f5" providerId="LiveId" clId="{B66FB7D0-138E-496F-BABC-8A438589F706}" dt="2024-06-17T18:36:32.533" v="1341" actId="26606"/>
          <ac:spMkLst>
            <pc:docMk/>
            <pc:sldMk cId="2160242888" sldId="263"/>
            <ac:spMk id="56" creationId="{ED888B23-07FA-482A-96DF-47E31AF1A603}"/>
          </ac:spMkLst>
        </pc:spChg>
        <pc:spChg chg="add del">
          <ac:chgData name="serfozog45@gmail.com" userId="869a617d12acf3f5" providerId="LiveId" clId="{B66FB7D0-138E-496F-BABC-8A438589F706}" dt="2024-06-17T18:36:46.170" v="1347" actId="26606"/>
          <ac:spMkLst>
            <pc:docMk/>
            <pc:sldMk cId="2160242888" sldId="263"/>
            <ac:spMk id="66" creationId="{068E5CCC-C8B4-1C26-7EEC-22D3D6E680DA}"/>
          </ac:spMkLst>
        </pc:spChg>
        <pc:spChg chg="add del">
          <ac:chgData name="serfozog45@gmail.com" userId="869a617d12acf3f5" providerId="LiveId" clId="{B66FB7D0-138E-496F-BABC-8A438589F706}" dt="2024-06-17T18:36:46.170" v="1347" actId="26606"/>
          <ac:spMkLst>
            <pc:docMk/>
            <pc:sldMk cId="2160242888" sldId="263"/>
            <ac:spMk id="67" creationId="{5AA4F2E6-C9E1-359F-FAB8-8E34321074B0}"/>
          </ac:spMkLst>
        </pc:spChg>
        <pc:spChg chg="add del">
          <ac:chgData name="serfozog45@gmail.com" userId="869a617d12acf3f5" providerId="LiveId" clId="{B66FB7D0-138E-496F-BABC-8A438589F706}" dt="2024-06-17T18:37:09.201" v="1354" actId="26606"/>
          <ac:spMkLst>
            <pc:docMk/>
            <pc:sldMk cId="2160242888" sldId="263"/>
            <ac:spMk id="72" creationId="{55C01129-3453-464D-A870-ED71C6E89D60}"/>
          </ac:spMkLst>
        </pc:spChg>
        <pc:spChg chg="add del">
          <ac:chgData name="serfozog45@gmail.com" userId="869a617d12acf3f5" providerId="LiveId" clId="{B66FB7D0-138E-496F-BABC-8A438589F706}" dt="2024-06-17T18:37:09.201" v="1354" actId="26606"/>
          <ac:spMkLst>
            <pc:docMk/>
            <pc:sldMk cId="2160242888" sldId="263"/>
            <ac:spMk id="73" creationId="{9D2781A6-5C82-4764-B489-F9A599C0A7EB}"/>
          </ac:spMkLst>
        </pc:spChg>
        <pc:spChg chg="add del">
          <ac:chgData name="serfozog45@gmail.com" userId="869a617d12acf3f5" providerId="LiveId" clId="{B66FB7D0-138E-496F-BABC-8A438589F706}" dt="2024-06-17T18:37:09.170" v="1353" actId="26606"/>
          <ac:spMkLst>
            <pc:docMk/>
            <pc:sldMk cId="2160242888" sldId="263"/>
            <ac:spMk id="78" creationId="{5A0118C5-4F8D-4CF4-BADD-53FEACC6C42A}"/>
          </ac:spMkLst>
        </pc:spChg>
        <pc:spChg chg="add del">
          <ac:chgData name="serfozog45@gmail.com" userId="869a617d12acf3f5" providerId="LiveId" clId="{B66FB7D0-138E-496F-BABC-8A438589F706}" dt="2024-06-17T18:37:09.170" v="1353" actId="26606"/>
          <ac:spMkLst>
            <pc:docMk/>
            <pc:sldMk cId="2160242888" sldId="263"/>
            <ac:spMk id="84" creationId="{877E3FF1-E4B8-49CB-9DD6-7D2067808FFB}"/>
          </ac:spMkLst>
        </pc:spChg>
        <pc:spChg chg="add del">
          <ac:chgData name="serfozog45@gmail.com" userId="869a617d12acf3f5" providerId="LiveId" clId="{B66FB7D0-138E-496F-BABC-8A438589F706}" dt="2024-06-17T18:37:09.170" v="1353" actId="26606"/>
          <ac:spMkLst>
            <pc:docMk/>
            <pc:sldMk cId="2160242888" sldId="263"/>
            <ac:spMk id="86" creationId="{30BDE8C6-094E-46E6-BD5E-75FAB4F7CAC7}"/>
          </ac:spMkLst>
        </pc:spChg>
        <pc:spChg chg="add del">
          <ac:chgData name="serfozog45@gmail.com" userId="869a617d12acf3f5" providerId="LiveId" clId="{B66FB7D0-138E-496F-BABC-8A438589F706}" dt="2024-06-17T18:37:55.086" v="1364" actId="26606"/>
          <ac:spMkLst>
            <pc:docMk/>
            <pc:sldMk cId="2160242888" sldId="263"/>
            <ac:spMk id="95" creationId="{C5278130-DFE0-457B-8698-88DF69019DDE}"/>
          </ac:spMkLst>
        </pc:spChg>
        <pc:spChg chg="add del">
          <ac:chgData name="serfozog45@gmail.com" userId="869a617d12acf3f5" providerId="LiveId" clId="{B66FB7D0-138E-496F-BABC-8A438589F706}" dt="2024-06-17T18:37:55.086" v="1364" actId="26606"/>
          <ac:spMkLst>
            <pc:docMk/>
            <pc:sldMk cId="2160242888" sldId="263"/>
            <ac:spMk id="96" creationId="{2F99531B-1681-4D6E-BECB-18325B33A618}"/>
          </ac:spMkLst>
        </pc:spChg>
        <pc:spChg chg="add del">
          <ac:chgData name="serfozog45@gmail.com" userId="869a617d12acf3f5" providerId="LiveId" clId="{B66FB7D0-138E-496F-BABC-8A438589F706}" dt="2024-06-17T18:37:55.086" v="1364" actId="26606"/>
          <ac:spMkLst>
            <pc:docMk/>
            <pc:sldMk cId="2160242888" sldId="263"/>
            <ac:spMk id="97" creationId="{B908E8DC-1025-4FCC-873D-DC5C2ADEF3B2}"/>
          </ac:spMkLst>
        </pc:spChg>
        <pc:spChg chg="add del">
          <ac:chgData name="serfozog45@gmail.com" userId="869a617d12acf3f5" providerId="LiveId" clId="{B66FB7D0-138E-496F-BABC-8A438589F706}" dt="2024-06-17T18:37:55.086" v="1364" actId="26606"/>
          <ac:spMkLst>
            <pc:docMk/>
            <pc:sldMk cId="2160242888" sldId="263"/>
            <ac:spMk id="99" creationId="{9B57D9A5-B0E6-43E8-854F-D4931B715AD7}"/>
          </ac:spMkLst>
        </pc:spChg>
        <pc:spChg chg="add del">
          <ac:chgData name="serfozog45@gmail.com" userId="869a617d12acf3f5" providerId="LiveId" clId="{B66FB7D0-138E-496F-BABC-8A438589F706}" dt="2024-06-17T18:37:47.021" v="1357" actId="26606"/>
          <ac:spMkLst>
            <pc:docMk/>
            <pc:sldMk cId="2160242888" sldId="263"/>
            <ac:spMk id="105" creationId="{AC1DE9E0-67EC-4D54-808F-5601F5D5A937}"/>
          </ac:spMkLst>
        </pc:spChg>
        <pc:spChg chg="add del">
          <ac:chgData name="serfozog45@gmail.com" userId="869a617d12acf3f5" providerId="LiveId" clId="{B66FB7D0-138E-496F-BABC-8A438589F706}" dt="2024-06-17T18:37:47.021" v="1357" actId="26606"/>
          <ac:spMkLst>
            <pc:docMk/>
            <pc:sldMk cId="2160242888" sldId="263"/>
            <ac:spMk id="107" creationId="{EBBC9B49-BD2F-9734-23B4-8E330906561A}"/>
          </ac:spMkLst>
        </pc:spChg>
        <pc:spChg chg="add del">
          <ac:chgData name="serfozog45@gmail.com" userId="869a617d12acf3f5" providerId="LiveId" clId="{B66FB7D0-138E-496F-BABC-8A438589F706}" dt="2024-06-17T18:37:52.685" v="1361" actId="26606"/>
          <ac:spMkLst>
            <pc:docMk/>
            <pc:sldMk cId="2160242888" sldId="263"/>
            <ac:spMk id="112" creationId="{E81BF4F6-F2CF-4984-9D14-D6966D92F99F}"/>
          </ac:spMkLst>
        </pc:spChg>
        <pc:spChg chg="add">
          <ac:chgData name="serfozog45@gmail.com" userId="869a617d12acf3f5" providerId="LiveId" clId="{B66FB7D0-138E-496F-BABC-8A438589F706}" dt="2024-06-17T18:39:51.682" v="1372" actId="26606"/>
          <ac:spMkLst>
            <pc:docMk/>
            <pc:sldMk cId="2160242888" sldId="263"/>
            <ac:spMk id="124" creationId="{D2B783EE-0239-4717-BBEA-8C9EAC61C824}"/>
          </ac:spMkLst>
        </pc:spChg>
        <pc:spChg chg="add">
          <ac:chgData name="serfozog45@gmail.com" userId="869a617d12acf3f5" providerId="LiveId" clId="{B66FB7D0-138E-496F-BABC-8A438589F706}" dt="2024-06-17T18:39:51.682" v="1372" actId="26606"/>
          <ac:spMkLst>
            <pc:docMk/>
            <pc:sldMk cId="2160242888" sldId="263"/>
            <ac:spMk id="126" creationId="{A7B99495-F43F-4D80-A44F-2CB4764EB90B}"/>
          </ac:spMkLst>
        </pc:spChg>
        <pc:spChg chg="add">
          <ac:chgData name="serfozog45@gmail.com" userId="869a617d12acf3f5" providerId="LiveId" clId="{B66FB7D0-138E-496F-BABC-8A438589F706}" dt="2024-06-17T18:39:51.682" v="1372" actId="26606"/>
          <ac:spMkLst>
            <pc:docMk/>
            <pc:sldMk cId="2160242888" sldId="263"/>
            <ac:spMk id="128" creationId="{70BEB1E7-2F88-40BC-B73D-42E5B6F80BFC}"/>
          </ac:spMkLst>
        </pc:spChg>
        <pc:grpChg chg="add del">
          <ac:chgData name="serfozog45@gmail.com" userId="869a617d12acf3f5" providerId="LiveId" clId="{B66FB7D0-138E-496F-BABC-8A438589F706}" dt="2024-06-17T18:36:04.683" v="1331" actId="26606"/>
          <ac:grpSpMkLst>
            <pc:docMk/>
            <pc:sldMk cId="2160242888" sldId="263"/>
            <ac:grpSpMk id="33" creationId="{0C156BF8-7FF7-440F-BE2B-417DFFE8BFA5}"/>
          </ac:grpSpMkLst>
        </pc:grpChg>
        <pc:grpChg chg="add del">
          <ac:chgData name="serfozog45@gmail.com" userId="869a617d12acf3f5" providerId="LiveId" clId="{B66FB7D0-138E-496F-BABC-8A438589F706}" dt="2024-06-17T18:36:07.229" v="1333" actId="26606"/>
          <ac:grpSpMkLst>
            <pc:docMk/>
            <pc:sldMk cId="2160242888" sldId="263"/>
            <ac:grpSpMk id="40" creationId="{792AA144-DDFF-C43B-6866-516C9091D065}"/>
          </ac:grpSpMkLst>
        </pc:grpChg>
        <pc:grpChg chg="add del">
          <ac:chgData name="serfozog45@gmail.com" userId="869a617d12acf3f5" providerId="LiveId" clId="{B66FB7D0-138E-496F-BABC-8A438589F706}" dt="2024-06-17T18:36:32.533" v="1341" actId="26606"/>
          <ac:grpSpMkLst>
            <pc:docMk/>
            <pc:sldMk cId="2160242888" sldId="263"/>
            <ac:grpSpMk id="53" creationId="{514E1141-65DC-4F54-8399-7221AE6F83D4}"/>
          </ac:grpSpMkLst>
        </pc:grpChg>
        <pc:grpChg chg="add del">
          <ac:chgData name="serfozog45@gmail.com" userId="869a617d12acf3f5" providerId="LiveId" clId="{B66FB7D0-138E-496F-BABC-8A438589F706}" dt="2024-06-17T18:36:35.404" v="1343" actId="26606"/>
          <ac:grpSpMkLst>
            <pc:docMk/>
            <pc:sldMk cId="2160242888" sldId="263"/>
            <ac:grpSpMk id="58" creationId="{D0B504DB-2CA0-0008-B756-CDCA1713F8A7}"/>
          </ac:grpSpMkLst>
        </pc:grpChg>
        <pc:grpChg chg="add del">
          <ac:chgData name="serfozog45@gmail.com" userId="869a617d12acf3f5" providerId="LiveId" clId="{B66FB7D0-138E-496F-BABC-8A438589F706}" dt="2024-06-17T18:36:37.891" v="1345" actId="26606"/>
          <ac:grpSpMkLst>
            <pc:docMk/>
            <pc:sldMk cId="2160242888" sldId="263"/>
            <ac:grpSpMk id="62" creationId="{EE6DDE04-9207-9649-A817-4425425F6001}"/>
          </ac:grpSpMkLst>
        </pc:grpChg>
        <pc:grpChg chg="add del">
          <ac:chgData name="serfozog45@gmail.com" userId="869a617d12acf3f5" providerId="LiveId" clId="{B66FB7D0-138E-496F-BABC-8A438589F706}" dt="2024-06-17T18:36:49.010" v="1349" actId="26606"/>
          <ac:grpSpMkLst>
            <pc:docMk/>
            <pc:sldMk cId="2160242888" sldId="263"/>
            <ac:grpSpMk id="69" creationId="{EE6DDE04-9207-9649-A817-4425425F6001}"/>
          </ac:grpSpMkLst>
        </pc:grpChg>
        <pc:grpChg chg="add del">
          <ac:chgData name="serfozog45@gmail.com" userId="869a617d12acf3f5" providerId="LiveId" clId="{B66FB7D0-138E-496F-BABC-8A438589F706}" dt="2024-06-17T18:37:09.170" v="1353" actId="26606"/>
          <ac:grpSpMkLst>
            <pc:docMk/>
            <pc:sldMk cId="2160242888" sldId="263"/>
            <ac:grpSpMk id="80" creationId="{5C880D58-0477-47F1-B3CB-4B301794116A}"/>
          </ac:grpSpMkLst>
        </pc:grpChg>
        <pc:grpChg chg="add del">
          <ac:chgData name="serfozog45@gmail.com" userId="869a617d12acf3f5" providerId="LiveId" clId="{B66FB7D0-138E-496F-BABC-8A438589F706}" dt="2024-06-17T18:37:09.170" v="1353" actId="26606"/>
          <ac:grpSpMkLst>
            <pc:docMk/>
            <pc:sldMk cId="2160242888" sldId="263"/>
            <ac:grpSpMk id="88" creationId="{582A903B-6B78-4F0A-B7C9-3D80499020B8}"/>
          </ac:grpSpMkLst>
        </pc:grpChg>
        <pc:grpChg chg="add del">
          <ac:chgData name="serfozog45@gmail.com" userId="869a617d12acf3f5" providerId="LiveId" clId="{B66FB7D0-138E-496F-BABC-8A438589F706}" dt="2024-06-17T18:37:50.626" v="1359" actId="26606"/>
          <ac:grpSpMkLst>
            <pc:docMk/>
            <pc:sldMk cId="2160242888" sldId="263"/>
            <ac:grpSpMk id="109" creationId="{9E2F459E-8EB3-985C-3049-33F6B920DE8D}"/>
          </ac:grpSpMkLst>
        </pc:grpChg>
        <pc:grpChg chg="add del">
          <ac:chgData name="serfozog45@gmail.com" userId="869a617d12acf3f5" providerId="LiveId" clId="{B66FB7D0-138E-496F-BABC-8A438589F706}" dt="2024-06-17T18:37:55.071" v="1363" actId="26606"/>
          <ac:grpSpMkLst>
            <pc:docMk/>
            <pc:sldMk cId="2160242888" sldId="263"/>
            <ac:grpSpMk id="114" creationId="{D0B504DB-2CA0-0008-B756-CDCA1713F8A7}"/>
          </ac:grpSpMkLst>
        </pc:grpChg>
        <pc:grpChg chg="add del">
          <ac:chgData name="serfozog45@gmail.com" userId="869a617d12acf3f5" providerId="LiveId" clId="{B66FB7D0-138E-496F-BABC-8A438589F706}" dt="2024-06-17T18:39:51.682" v="1372" actId="26606"/>
          <ac:grpSpMkLst>
            <pc:docMk/>
            <pc:sldMk cId="2160242888" sldId="263"/>
            <ac:grpSpMk id="117" creationId="{9E2F459E-8EB3-985C-3049-33F6B920DE8D}"/>
          </ac:grpSpMkLst>
        </pc:grpChg>
        <pc:picChg chg="add mod">
          <ac:chgData name="serfozog45@gmail.com" userId="869a617d12acf3f5" providerId="LiveId" clId="{B66FB7D0-138E-496F-BABC-8A438589F706}" dt="2024-06-17T18:39:51.682" v="1372" actId="26606"/>
          <ac:picMkLst>
            <pc:docMk/>
            <pc:sldMk cId="2160242888" sldId="263"/>
            <ac:picMk id="5" creationId="{6D6CD698-4CF5-88BF-883F-CDEC73F4F78D}"/>
          </ac:picMkLst>
        </pc:picChg>
        <pc:picChg chg="add mod ord">
          <ac:chgData name="serfozog45@gmail.com" userId="869a617d12acf3f5" providerId="LiveId" clId="{B66FB7D0-138E-496F-BABC-8A438589F706}" dt="2024-06-17T18:39:51.682" v="1372" actId="26606"/>
          <ac:picMkLst>
            <pc:docMk/>
            <pc:sldMk cId="2160242888" sldId="263"/>
            <ac:picMk id="7" creationId="{DB4118ED-F377-0CD1-ABD7-E59B34C0B866}"/>
          </ac:picMkLst>
        </pc:picChg>
        <pc:cxnChg chg="add del">
          <ac:chgData name="serfozog45@gmail.com" userId="869a617d12acf3f5" providerId="LiveId" clId="{B66FB7D0-138E-496F-BABC-8A438589F706}" dt="2024-06-17T18:37:55.086" v="1364" actId="26606"/>
          <ac:cxnSpMkLst>
            <pc:docMk/>
            <pc:sldMk cId="2160242888" sldId="263"/>
            <ac:cxnSpMk id="98" creationId="{F085D7B9-E066-4923-8CB7-294BF306296A}"/>
          </ac:cxnSpMkLst>
        </pc:cxnChg>
        <pc:cxnChg chg="add del">
          <ac:chgData name="serfozog45@gmail.com" userId="869a617d12acf3f5" providerId="LiveId" clId="{B66FB7D0-138E-496F-BABC-8A438589F706}" dt="2024-06-17T18:37:55.086" v="1364" actId="26606"/>
          <ac:cxnSpMkLst>
            <pc:docMk/>
            <pc:sldMk cId="2160242888" sldId="263"/>
            <ac:cxnSpMk id="100" creationId="{25443840-A796-4C43-8DC1-1B738EFEC522}"/>
          </ac:cxnSpMkLst>
        </pc:cxnChg>
      </pc:sldChg>
      <pc:sldChg chg="addSp delSp modSp new mod setBg">
        <pc:chgData name="serfozog45@gmail.com" userId="869a617d12acf3f5" providerId="LiveId" clId="{B66FB7D0-138E-496F-BABC-8A438589F706}" dt="2024-06-17T19:15:23.258" v="1530" actId="20577"/>
        <pc:sldMkLst>
          <pc:docMk/>
          <pc:sldMk cId="2548453720" sldId="264"/>
        </pc:sldMkLst>
        <pc:spChg chg="mod">
          <ac:chgData name="serfozog45@gmail.com" userId="869a617d12acf3f5" providerId="LiveId" clId="{B66FB7D0-138E-496F-BABC-8A438589F706}" dt="2024-06-17T18:45:51.600" v="1407" actId="1076"/>
          <ac:spMkLst>
            <pc:docMk/>
            <pc:sldMk cId="2548453720" sldId="264"/>
            <ac:spMk id="2" creationId="{69A7C2D2-EE4A-2FDB-1995-A35AFB09A97A}"/>
          </ac:spMkLst>
        </pc:spChg>
        <pc:spChg chg="mod ord">
          <ac:chgData name="serfozog45@gmail.com" userId="869a617d12acf3f5" providerId="LiveId" clId="{B66FB7D0-138E-496F-BABC-8A438589F706}" dt="2024-06-17T19:15:23.258" v="1530" actId="20577"/>
          <ac:spMkLst>
            <pc:docMk/>
            <pc:sldMk cId="2548453720" sldId="264"/>
            <ac:spMk id="3" creationId="{96F5A51A-5064-023F-9CE4-18A4B11155C1}"/>
          </ac:spMkLst>
        </pc:spChg>
        <pc:spChg chg="add del">
          <ac:chgData name="serfozog45@gmail.com" userId="869a617d12acf3f5" providerId="LiveId" clId="{B66FB7D0-138E-496F-BABC-8A438589F706}" dt="2024-06-17T18:44:09.062" v="1392" actId="26606"/>
          <ac:spMkLst>
            <pc:docMk/>
            <pc:sldMk cId="2548453720" sldId="264"/>
            <ac:spMk id="14" creationId="{B3684CCF-CEBB-4D8E-A366-95E43D4C790B}"/>
          </ac:spMkLst>
        </pc:spChg>
        <pc:spChg chg="add del">
          <ac:chgData name="serfozog45@gmail.com" userId="869a617d12acf3f5" providerId="LiveId" clId="{B66FB7D0-138E-496F-BABC-8A438589F706}" dt="2024-06-17T18:44:09.062" v="1392" actId="26606"/>
          <ac:spMkLst>
            <pc:docMk/>
            <pc:sldMk cId="2548453720" sldId="264"/>
            <ac:spMk id="16" creationId="{70BEB1E7-2F88-40BC-B73D-42E5B6F80BFC}"/>
          </ac:spMkLst>
        </pc:spChg>
        <pc:spChg chg="add del">
          <ac:chgData name="serfozog45@gmail.com" userId="869a617d12acf3f5" providerId="LiveId" clId="{B66FB7D0-138E-496F-BABC-8A438589F706}" dt="2024-06-17T18:44:24.040" v="1394" actId="26606"/>
          <ac:spMkLst>
            <pc:docMk/>
            <pc:sldMk cId="2548453720" sldId="264"/>
            <ac:spMk id="19" creationId="{114C78B5-EC6B-4A39-8860-705100867457}"/>
          </ac:spMkLst>
        </pc:spChg>
        <pc:spChg chg="add del">
          <ac:chgData name="serfozog45@gmail.com" userId="869a617d12acf3f5" providerId="LiveId" clId="{B66FB7D0-138E-496F-BABC-8A438589F706}" dt="2024-06-17T18:44:26.436" v="1396" actId="26606"/>
          <ac:spMkLst>
            <pc:docMk/>
            <pc:sldMk cId="2548453720" sldId="264"/>
            <ac:spMk id="22" creationId="{B3684CCF-CEBB-4D8E-A366-95E43D4C790B}"/>
          </ac:spMkLst>
        </pc:spChg>
        <pc:spChg chg="add del">
          <ac:chgData name="serfozog45@gmail.com" userId="869a617d12acf3f5" providerId="LiveId" clId="{B66FB7D0-138E-496F-BABC-8A438589F706}" dt="2024-06-17T18:44:26.436" v="1396" actId="26606"/>
          <ac:spMkLst>
            <pc:docMk/>
            <pc:sldMk cId="2548453720" sldId="264"/>
            <ac:spMk id="23" creationId="{70BEB1E7-2F88-40BC-B73D-42E5B6F80BFC}"/>
          </ac:spMkLst>
        </pc:spChg>
        <pc:spChg chg="add">
          <ac:chgData name="serfozog45@gmail.com" userId="869a617d12acf3f5" providerId="LiveId" clId="{B66FB7D0-138E-496F-BABC-8A438589F706}" dt="2024-06-17T18:44:26.449" v="1397" actId="26606"/>
          <ac:spMkLst>
            <pc:docMk/>
            <pc:sldMk cId="2548453720" sldId="264"/>
            <ac:spMk id="25" creationId="{4C3A44BB-E01C-4AA8-B2C8-32FC346D2ED7}"/>
          </ac:spMkLst>
        </pc:spChg>
        <pc:grpChg chg="add del">
          <ac:chgData name="serfozog45@gmail.com" userId="869a617d12acf3f5" providerId="LiveId" clId="{B66FB7D0-138E-496F-BABC-8A438589F706}" dt="2024-06-17T18:44:24.040" v="1394" actId="26606"/>
          <ac:grpSpMkLst>
            <pc:docMk/>
            <pc:sldMk cId="2548453720" sldId="264"/>
            <ac:grpSpMk id="20" creationId="{A50943B0-FDF7-4C2C-B784-9208C945A8C3}"/>
          </ac:grpSpMkLst>
        </pc:grpChg>
        <pc:picChg chg="add mod ord">
          <ac:chgData name="serfozog45@gmail.com" userId="869a617d12acf3f5" providerId="LiveId" clId="{B66FB7D0-138E-496F-BABC-8A438589F706}" dt="2024-06-17T18:44:26.449" v="1397" actId="26606"/>
          <ac:picMkLst>
            <pc:docMk/>
            <pc:sldMk cId="2548453720" sldId="264"/>
            <ac:picMk id="5" creationId="{37635834-270D-B0EB-01CA-F0B6EBDB744B}"/>
          </ac:picMkLst>
        </pc:picChg>
        <pc:picChg chg="add mod ord">
          <ac:chgData name="serfozog45@gmail.com" userId="869a617d12acf3f5" providerId="LiveId" clId="{B66FB7D0-138E-496F-BABC-8A438589F706}" dt="2024-06-17T18:45:47.780" v="1406" actId="1076"/>
          <ac:picMkLst>
            <pc:docMk/>
            <pc:sldMk cId="2548453720" sldId="264"/>
            <ac:picMk id="7" creationId="{40586B6E-DB66-17CD-9420-7930E7D587ED}"/>
          </ac:picMkLst>
        </pc:picChg>
        <pc:picChg chg="add mod ord">
          <ac:chgData name="serfozog45@gmail.com" userId="869a617d12acf3f5" providerId="LiveId" clId="{B66FB7D0-138E-496F-BABC-8A438589F706}" dt="2024-06-17T18:44:26.449" v="1397" actId="26606"/>
          <ac:picMkLst>
            <pc:docMk/>
            <pc:sldMk cId="2548453720" sldId="264"/>
            <ac:picMk id="9" creationId="{A63A7491-AE2F-F181-0485-2D26A398D44A}"/>
          </ac:picMkLst>
        </pc:picChg>
      </pc:sldChg>
      <pc:sldMasterChg chg="setBg modSldLayout">
        <pc:chgData name="serfozog45@gmail.com" userId="869a617d12acf3f5" providerId="LiveId" clId="{B66FB7D0-138E-496F-BABC-8A438589F706}" dt="2024-06-17T18:35:02.930" v="1273"/>
        <pc:sldMasterMkLst>
          <pc:docMk/>
          <pc:sldMasterMk cId="2569679518" sldId="2147483648"/>
        </pc:sldMasterMkLst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1373995803" sldId="2147483649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827998274" sldId="2147483650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4273477360" sldId="2147483651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3154332293" sldId="2147483652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2708028574" sldId="2147483653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1923396138" sldId="2147483654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1824105533" sldId="2147483655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1683212939" sldId="2147483656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203540624" sldId="2147483657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2624592718" sldId="2147483658"/>
          </pc:sldLayoutMkLst>
        </pc:sldLayoutChg>
        <pc:sldLayoutChg chg="setBg">
          <pc:chgData name="serfozog45@gmail.com" userId="869a617d12acf3f5" providerId="LiveId" clId="{B66FB7D0-138E-496F-BABC-8A438589F706}" dt="2024-06-17T18:35:02.930" v="1273"/>
          <pc:sldLayoutMkLst>
            <pc:docMk/>
            <pc:sldMasterMk cId="2569679518" sldId="2147483648"/>
            <pc:sldLayoutMk cId="2843892224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40AE9-7CFA-48AC-95B0-D1ACC9D81B1A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4E8ED-0851-4C75-88D6-873C340C48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410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04E8ED-0851-4C75-88D6-873C340C4800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2992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B4C21E-8311-0CA1-73F5-36D2E62794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4EC64E1-5EB3-3CE0-B6A7-FF9C89D70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68C43E3-F727-837C-7EFC-487BD412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12451A6-1477-2142-1037-0139A4DF7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FB28462-A14E-25FF-1973-63B22BB5E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3995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D0D8E3-A43B-2B94-9D51-A7072D8CF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918438B-7719-2579-48BD-F01A46DFE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E191495-2264-81AF-52C1-9B08D1AAC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57D06FE-3526-A193-AE61-FED5D84D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3A9A0A3-694B-BB11-B0DE-6DEBAEF58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459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4A8E291-425C-8480-4B0D-0DCDAE5755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B4F9856-F062-0021-DE98-55EDC5CE4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C66620C-54F8-B981-DE09-631B80CCE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CB17E2D-25F0-8F30-90F5-E80AC4116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EE83273-1E91-7103-4848-AC8DF3D1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389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410138-ECC4-87F2-A527-02684B5A3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BB9E824-616A-0A8C-1174-C776FB257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90720FE-0B38-5582-4C77-D7B2EF5A0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C451FF3-26B7-D15B-718A-C61EABB23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9F5CD7E-F5C0-8BFA-0D5A-D9E1D6FE7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799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C20E96-E213-3D75-9EA2-D0272FFC6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E794FC9-67EC-1EEE-BAC4-02E7BB63E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E4CB10A-809E-E605-6671-48BC238E5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6A569A3-C928-FAA3-9F16-30CD6889D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781EA95-4D99-571D-8977-4A975555D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3477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AA60F-62EF-29D3-7846-3C53087E5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4168C7F-F2AD-3AF6-2781-2EC7AC1058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2961A45-2EFC-0F27-FEC3-C9AE0A4E29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A4A605F-2341-675A-9679-4A1F17E92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68E5644-F605-698A-3A47-8C640FBED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800F48D-77AB-8631-6C20-998B87DF4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433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1BE4547-BA6F-3DCE-64AF-ACFE17573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6EF52C9-9D55-9D4E-1328-7687DB429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7486FB8-1E35-2C6F-32A4-AF1181DF9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AD81361-83D6-99D7-8473-5AA75FFA0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AD2A385E-3938-B255-BA45-C202E149BB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A49AC09-5E04-3A42-E92B-47C25BD85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B42E3B23-D9FB-0FD1-D3E7-F10C16544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0288A763-F1DB-ABA2-574D-F875173A4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802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ADC503-E53C-C3B2-6BA8-1CDFAD01A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6E4105FC-67EA-C901-FC9F-4CDEE0480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EEE5B67D-224F-1BC8-B031-4A497400D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98A511B7-2A07-B9EF-A3E0-845BB2859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339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32EF6A03-F9D7-956D-957B-73EE3C26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0A6C924-2DB2-8408-A343-E801EEBB3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167B9B3-CCC5-D973-26E2-4F10A8B0D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410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D570936-23CE-BB69-AF7A-908DB8C25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4602218-B8D6-0700-2B29-188EFA469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D8388B2-CEC6-6EDE-2C27-9EB73973E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3AC3A0C-613D-3CEA-D272-E88873244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D6910AE-8547-0B29-247E-A112DA34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8B7A6E7-B13C-88AE-2576-A313A8403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321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443348-2D56-F332-F978-EAB59728D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D79EA26A-65BB-9DA2-4D67-BC214AFA66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A3540E3-E483-A333-D83B-132366647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84DAE56-7724-DB8C-54AB-2E31EFA2F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D98E58B-61EF-EE9E-3917-7E72A1B31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43F1269-A8CF-C037-75BB-D6DDA806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54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8C77F6A6-7FE1-1D87-53CA-84CFD8EA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6A7CB5B-5FDC-A51C-641C-BE3DF64C6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A7AACA2-27D6-777F-2B12-E8EEF4F3F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B6F8C4-9E84-4BD3-8017-233649A9E9A9}" type="datetimeFigureOut">
              <a:rPr lang="hu-HU" smtClean="0"/>
              <a:t>2024. 07. 03.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E726822-3220-9820-02B8-E1D9952D7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8F1487F-DEFB-A63F-7C20-E67C3BD0B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C0D63C-16ED-4069-82D5-C23C898B380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967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hyperlink" Target="https://1drv.ms/p/c/869a617d12acf3f5/EdEOwBhhAuxEmHyR1knwSawBQ-rP2pk7XQKkqNuC-_1ANw?e=M7f8fG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7CFD0B-1BA6-CBFE-733F-A0D6030C0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9642" y="3368842"/>
            <a:ext cx="9336505" cy="2739942"/>
          </a:xfrm>
        </p:spPr>
        <p:txBody>
          <a:bodyPr>
            <a:normAutofit fontScale="90000"/>
          </a:bodyPr>
          <a:lstStyle/>
          <a:p>
            <a:r>
              <a:rPr lang="hu-HU" sz="9600" dirty="0" smtClean="0">
                <a:latin typeface="Chiller" panose="04020404031007020602" pitchFamily="82" charset="0"/>
              </a:rPr>
              <a:t>Határtalanul</a:t>
            </a:r>
            <a:br>
              <a:rPr lang="hu-HU" sz="9600" dirty="0" smtClean="0">
                <a:latin typeface="Chiller" panose="04020404031007020602" pitchFamily="82" charset="0"/>
              </a:rPr>
            </a:br>
            <a:r>
              <a:rPr lang="hu-HU" sz="9600" dirty="0" smtClean="0">
                <a:latin typeface="Chiller" panose="04020404031007020602" pitchFamily="82" charset="0"/>
              </a:rPr>
              <a:t>Barangolás a Muravidéken </a:t>
            </a:r>
            <a:endParaRPr lang="hu-HU" sz="9600" dirty="0">
              <a:latin typeface="Chiller" panose="04020404031007020602" pitchFamily="82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8415D70-AB40-7332-34F3-26ACF303F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6586" y="6320005"/>
            <a:ext cx="9144000" cy="1655762"/>
          </a:xfrm>
        </p:spPr>
        <p:txBody>
          <a:bodyPr/>
          <a:lstStyle/>
          <a:p>
            <a:r>
              <a:rPr lang="hu-HU" dirty="0"/>
              <a:t>Serfőző Gréta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89" y="386292"/>
            <a:ext cx="4748463" cy="264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33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9">
            <a:extLst>
              <a:ext uri="{FF2B5EF4-FFF2-40B4-BE49-F238E27FC236}">
                <a16:creationId xmlns:a16="http://schemas.microsoft.com/office/drawing/2014/main" id="{B3684CCF-CEBB-4D8E-A366-95E43D4C79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49FC0A0-D24F-938E-C844-38B1830AA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249" y="372217"/>
            <a:ext cx="4960945" cy="1325563"/>
          </a:xfrm>
        </p:spPr>
        <p:txBody>
          <a:bodyPr>
            <a:normAutofit/>
          </a:bodyPr>
          <a:lstStyle/>
          <a:p>
            <a:r>
              <a:rPr lang="hu-HU"/>
              <a:t>1. nap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6E3372F-99FF-CB8A-642B-A23E4D715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509" y="1697780"/>
            <a:ext cx="4933462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</a:rPr>
              <a:t>Előszőr </a:t>
            </a:r>
            <a:r>
              <a:rPr lang="hu-H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</a:rPr>
              <a:t>Göntérházára</a:t>
            </a:r>
            <a:r>
              <a:rPr lang="hu-HU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</a:rPr>
              <a:t> mentünk a szoknyás haranglábat megnézni ami egy 1999-es emlékmű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</a:rPr>
              <a:t>Majd a </a:t>
            </a:r>
            <a:r>
              <a:rPr lang="hu-H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</a:rPr>
              <a:t>Dobronaki</a:t>
            </a:r>
            <a:r>
              <a:rPr lang="hu-HU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</a:rPr>
              <a:t> György házat néztük meg bár oda nem mehettünk be de kívülről megnézhettük az épületet</a:t>
            </a:r>
          </a:p>
          <a:p>
            <a:pPr marL="0" indent="0">
              <a:buNone/>
            </a:pPr>
            <a:r>
              <a:rPr lang="hu-HU" dirty="0">
                <a:solidFill>
                  <a:schemeClr val="tx1">
                    <a:lumMod val="95000"/>
                    <a:lumOff val="5000"/>
                  </a:schemeClr>
                </a:solidFill>
                <a:latin typeface="Amasis MT Pro Medium" panose="02040604050005020304" pitchFamily="18" charset="-18"/>
              </a:rPr>
              <a:t>Utána az Orchidea farmra mentünk ahol nagyon sok szép virágot és növényeket láttunk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9" name="Kép 8" descr="A képen növény, szobanövény, virágcserép, üvegház látható&#10;&#10;Automatikusan generált leírás">
            <a:extLst>
              <a:ext uri="{FF2B5EF4-FFF2-40B4-BE49-F238E27FC236}">
                <a16:creationId xmlns:a16="http://schemas.microsoft.com/office/drawing/2014/main" id="{A3245802-70E3-26FC-59DE-8B1FC987F7F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50" r="1" b="24520"/>
          <a:stretch/>
        </p:blipFill>
        <p:spPr>
          <a:xfrm>
            <a:off x="6863996" y="3154859"/>
            <a:ext cx="4030579" cy="3703141"/>
          </a:xfrm>
          <a:custGeom>
            <a:avLst/>
            <a:gdLst/>
            <a:ahLst/>
            <a:cxnLst/>
            <a:rect l="l" t="t" r="r" b="b"/>
            <a:pathLst>
              <a:path w="4030579" h="3703141">
                <a:moveTo>
                  <a:pt x="2015289" y="0"/>
                </a:moveTo>
                <a:cubicBezTo>
                  <a:pt x="3128303" y="0"/>
                  <a:pt x="4030579" y="902277"/>
                  <a:pt x="4030579" y="2015290"/>
                </a:cubicBezTo>
                <a:cubicBezTo>
                  <a:pt x="4030579" y="2710923"/>
                  <a:pt x="3678127" y="3324237"/>
                  <a:pt x="3142057" y="3686399"/>
                </a:cubicBezTo>
                <a:lnTo>
                  <a:pt x="3114499" y="3703141"/>
                </a:lnTo>
                <a:lnTo>
                  <a:pt x="916080" y="3703141"/>
                </a:lnTo>
                <a:lnTo>
                  <a:pt x="888522" y="3686399"/>
                </a:lnTo>
                <a:cubicBezTo>
                  <a:pt x="352452" y="3324237"/>
                  <a:pt x="0" y="2710923"/>
                  <a:pt x="0" y="2015290"/>
                </a:cubicBezTo>
                <a:cubicBezTo>
                  <a:pt x="0" y="902277"/>
                  <a:pt x="902277" y="0"/>
                  <a:pt x="2015289" y="0"/>
                </a:cubicBezTo>
                <a:close/>
              </a:path>
            </a:pathLst>
          </a:custGeom>
        </p:spPr>
      </p:pic>
      <p:sp>
        <p:nvSpPr>
          <p:cNvPr id="38" name="Arc 31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10869" y="-729072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Kép 6" descr="A képen épület, kültéri, ingatlan, felhő látható&#10;&#10;Automatikusan generált leírás">
            <a:extLst>
              <a:ext uri="{FF2B5EF4-FFF2-40B4-BE49-F238E27FC236}">
                <a16:creationId xmlns:a16="http://schemas.microsoft.com/office/drawing/2014/main" id="{47F990E0-28EB-33CB-DA8C-8CED6CBA4C4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3" r="1" b="31759"/>
          <a:stretch/>
        </p:blipFill>
        <p:spPr>
          <a:xfrm>
            <a:off x="63058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pic>
        <p:nvPicPr>
          <p:cNvPr id="5" name="Kép 4" descr="A képen kültéri, épület, ég, fű látható&#10;&#10;Automatikusan generált leírás">
            <a:extLst>
              <a:ext uri="{FF2B5EF4-FFF2-40B4-BE49-F238E27FC236}">
                <a16:creationId xmlns:a16="http://schemas.microsoft.com/office/drawing/2014/main" id="{12CB0232-09F8-1AE9-1EC4-B02D1BC3906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7" r="1" b="14093"/>
          <a:stretch/>
        </p:blipFill>
        <p:spPr>
          <a:xfrm>
            <a:off x="9933462" y="372217"/>
            <a:ext cx="2258539" cy="3554668"/>
          </a:xfrm>
          <a:custGeom>
            <a:avLst/>
            <a:gdLst/>
            <a:ahLst/>
            <a:cxnLst/>
            <a:rect l="l" t="t" r="r" b="b"/>
            <a:pathLst>
              <a:path w="2258539" h="3554668">
                <a:moveTo>
                  <a:pt x="1777334" y="0"/>
                </a:moveTo>
                <a:cubicBezTo>
                  <a:pt x="1900033" y="0"/>
                  <a:pt x="2019829" y="12434"/>
                  <a:pt x="2135529" y="36109"/>
                </a:cubicBezTo>
                <a:lnTo>
                  <a:pt x="2258539" y="67738"/>
                </a:lnTo>
                <a:lnTo>
                  <a:pt x="2258539" y="3486930"/>
                </a:lnTo>
                <a:lnTo>
                  <a:pt x="2135529" y="3518559"/>
                </a:lnTo>
                <a:cubicBezTo>
                  <a:pt x="2019829" y="3542235"/>
                  <a:pt x="1900033" y="3554668"/>
                  <a:pt x="1777334" y="3554668"/>
                </a:cubicBezTo>
                <a:cubicBezTo>
                  <a:pt x="795739" y="3554668"/>
                  <a:pt x="0" y="2758929"/>
                  <a:pt x="0" y="1777334"/>
                </a:cubicBezTo>
                <a:cubicBezTo>
                  <a:pt x="0" y="795740"/>
                  <a:pt x="795739" y="0"/>
                  <a:pt x="177733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7716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AB902CB9-C7DC-4673-B7D5-F22DCF0EC5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08D51083-D2CD-CFAC-5D7E-79E9288B8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71" y="-196767"/>
            <a:ext cx="3999971" cy="1690798"/>
          </a:xfrm>
        </p:spPr>
        <p:txBody>
          <a:bodyPr>
            <a:normAutofit/>
          </a:bodyPr>
          <a:lstStyle/>
          <a:p>
            <a:r>
              <a:rPr lang="hu-HU" sz="4000"/>
              <a:t>2.Nap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9A06EAA-ED9B-7590-EA6E-22ABEDAC5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677" y="892633"/>
            <a:ext cx="4513774" cy="37218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400" dirty="0">
                <a:latin typeface="Amasis MT Pro Medium" panose="02040604050005020304" pitchFamily="18" charset="-18"/>
              </a:rPr>
              <a:t> A </a:t>
            </a:r>
            <a:r>
              <a:rPr lang="hu-HU" sz="2400" dirty="0" err="1">
                <a:latin typeface="Amasis MT Pro Medium" panose="02040604050005020304" pitchFamily="18" charset="-18"/>
              </a:rPr>
              <a:t>Nagytótlaki</a:t>
            </a:r>
            <a:r>
              <a:rPr lang="hu-HU" sz="2400" dirty="0">
                <a:latin typeface="Amasis MT Pro Medium" panose="02040604050005020304" pitchFamily="18" charset="-18"/>
              </a:rPr>
              <a:t> Szent Miklós körtemplomot néztük meg először majd a </a:t>
            </a:r>
            <a:r>
              <a:rPr lang="hu-HU" sz="2400" dirty="0" err="1">
                <a:latin typeface="Amasis MT Pro Medium" panose="02040604050005020304" pitchFamily="18" charset="-18"/>
              </a:rPr>
              <a:t>Kapornaki</a:t>
            </a:r>
            <a:r>
              <a:rPr lang="hu-HU" sz="2400" dirty="0">
                <a:latin typeface="Amasis MT Pro Medium" panose="02040604050005020304" pitchFamily="18" charset="-18"/>
              </a:rPr>
              <a:t> Helytörténeti és néprajzi gyűjteményt tekintettük meg. Utána a </a:t>
            </a:r>
            <a:r>
              <a:rPr lang="hu-HU" sz="2400" dirty="0" err="1">
                <a:latin typeface="Amasis MT Pro Medium" panose="02040604050005020304" pitchFamily="18" charset="-18"/>
              </a:rPr>
              <a:t>Dobronakon</a:t>
            </a:r>
            <a:r>
              <a:rPr lang="hu-HU" sz="2400" dirty="0">
                <a:latin typeface="Amasis MT Pro Medium" panose="02040604050005020304" pitchFamily="18" charset="-18"/>
              </a:rPr>
              <a:t> egy kétnyelvű Általános iskolába látogattunk nagyon szép voltak a termek és a </a:t>
            </a:r>
            <a:r>
              <a:rPr lang="hu-HU" sz="2400" dirty="0" smtClean="0">
                <a:latin typeface="Amasis MT Pro Medium" panose="02040604050005020304" pitchFamily="18" charset="-18"/>
              </a:rPr>
              <a:t>díszítések. </a:t>
            </a:r>
            <a:r>
              <a:rPr lang="hu-HU" sz="2400" dirty="0">
                <a:latin typeface="Amasis MT Pro Medium" panose="02040604050005020304" pitchFamily="18" charset="-18"/>
              </a:rPr>
              <a:t>Aztán  a </a:t>
            </a:r>
            <a:r>
              <a:rPr lang="hu-HU" sz="2400" dirty="0" err="1" smtClean="0">
                <a:latin typeface="Amasis MT Pro Medium" panose="02040604050005020304" pitchFamily="18" charset="-18"/>
              </a:rPr>
              <a:t>Bakónaki</a:t>
            </a:r>
            <a:r>
              <a:rPr lang="hu-HU" sz="2400" dirty="0" smtClean="0">
                <a:latin typeface="Amasis MT Pro Medium" panose="02040604050005020304" pitchFamily="18" charset="-18"/>
              </a:rPr>
              <a:t> tóhoz, </a:t>
            </a:r>
            <a:r>
              <a:rPr lang="hu-HU" sz="2400" dirty="0">
                <a:latin typeface="Amasis MT Pro Medium" panose="02040604050005020304" pitchFamily="18" charset="-18"/>
              </a:rPr>
              <a:t>majd a Szent Vid kápolnához és a Szent Vid </a:t>
            </a:r>
            <a:r>
              <a:rPr lang="hu-HU" sz="2400" dirty="0" err="1" smtClean="0">
                <a:latin typeface="Amasis MT Pro Medium" panose="02040604050005020304" pitchFamily="18" charset="-18"/>
              </a:rPr>
              <a:t>forráshoz.Ezek</a:t>
            </a:r>
            <a:r>
              <a:rPr lang="hu-HU" sz="2400" dirty="0" smtClean="0">
                <a:latin typeface="Amasis MT Pro Medium" panose="02040604050005020304" pitchFamily="18" charset="-18"/>
              </a:rPr>
              <a:t> </a:t>
            </a:r>
            <a:r>
              <a:rPr lang="hu-HU" sz="2400" dirty="0">
                <a:latin typeface="Amasis MT Pro Medium" panose="02040604050005020304" pitchFamily="18" charset="-18"/>
              </a:rPr>
              <a:t>nagyon szép helyek. </a:t>
            </a:r>
            <a:r>
              <a:rPr lang="hu-HU" sz="2400" dirty="0" smtClean="0">
                <a:latin typeface="Amasis MT Pro Medium" panose="02040604050005020304" pitchFamily="18" charset="-18"/>
              </a:rPr>
              <a:t>Még megnéztük és kipróbáltuk </a:t>
            </a:r>
            <a:r>
              <a:rPr lang="hu-HU" sz="2400" dirty="0" smtClean="0">
                <a:latin typeface="Amasis MT Pro Medium" panose="02040604050005020304" pitchFamily="18" charset="-18"/>
              </a:rPr>
              <a:t>az </a:t>
            </a:r>
            <a:r>
              <a:rPr lang="hu-HU" sz="2400" dirty="0">
                <a:latin typeface="Amasis MT Pro Medium" panose="02040604050005020304" pitchFamily="18" charset="-18"/>
              </a:rPr>
              <a:t>energia pontokat </a:t>
            </a:r>
            <a:r>
              <a:rPr lang="hu-HU" sz="2400" dirty="0"/>
              <a:t>is.</a:t>
            </a:r>
          </a:p>
        </p:txBody>
      </p:sp>
      <p:pic>
        <p:nvPicPr>
          <p:cNvPr id="7" name="Kép 6" descr="A képen fal, fedett pályás, belsőépítészet, ház látható&#10;&#10;Automatikusan generált leírás">
            <a:extLst>
              <a:ext uri="{FF2B5EF4-FFF2-40B4-BE49-F238E27FC236}">
                <a16:creationId xmlns:a16="http://schemas.microsoft.com/office/drawing/2014/main" id="{3226703E-F376-6686-DB2B-98A7A554CE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5" r="-1" b="27171"/>
          <a:stretch/>
        </p:blipFill>
        <p:spPr>
          <a:xfrm>
            <a:off x="5195933" y="1051399"/>
            <a:ext cx="3325118" cy="2851852"/>
          </a:xfrm>
          <a:prstGeom prst="rect">
            <a:avLst/>
          </a:prstGeom>
        </p:spPr>
      </p:pic>
      <p:pic>
        <p:nvPicPr>
          <p:cNvPr id="13" name="Kép 12" descr="A képen kültéri, talaj, padló, berendezés látható&#10;&#10;Automatikusan generált leírás">
            <a:extLst>
              <a:ext uri="{FF2B5EF4-FFF2-40B4-BE49-F238E27FC236}">
                <a16:creationId xmlns:a16="http://schemas.microsoft.com/office/drawing/2014/main" id="{D702A8BD-DA60-0B0B-AC75-A05160A37EA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10170"/>
          <a:stretch/>
        </p:blipFill>
        <p:spPr>
          <a:xfrm>
            <a:off x="8672469" y="2145269"/>
            <a:ext cx="3325118" cy="1757982"/>
          </a:xfrm>
          <a:prstGeom prst="rect">
            <a:avLst/>
          </a:prstGeom>
        </p:spPr>
      </p:pic>
      <p:pic>
        <p:nvPicPr>
          <p:cNvPr id="5" name="Kép 4" descr="A képen épület, ég, kültéri, fű látható&#10;&#10;Automatikusan generált leírás">
            <a:extLst>
              <a:ext uri="{FF2B5EF4-FFF2-40B4-BE49-F238E27FC236}">
                <a16:creationId xmlns:a16="http://schemas.microsoft.com/office/drawing/2014/main" id="{861D87A4-CD23-7A0C-2B12-744DA0E8A15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74" r="2" b="3384"/>
          <a:stretch/>
        </p:blipFill>
        <p:spPr>
          <a:xfrm>
            <a:off x="5191604" y="4139096"/>
            <a:ext cx="2152419" cy="2152442"/>
          </a:xfrm>
          <a:prstGeom prst="rect">
            <a:avLst/>
          </a:prstGeom>
        </p:spPr>
      </p:pic>
      <p:pic>
        <p:nvPicPr>
          <p:cNvPr id="11" name="Kép 10" descr="A képen kültéri, épület, fa, kápolna látható&#10;&#10;Automatikusan generált leírás">
            <a:extLst>
              <a:ext uri="{FF2B5EF4-FFF2-40B4-BE49-F238E27FC236}">
                <a16:creationId xmlns:a16="http://schemas.microsoft.com/office/drawing/2014/main" id="{2E415F10-CE40-1699-4572-1F96D6B3DB0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" b="24520"/>
          <a:stretch/>
        </p:blipFill>
        <p:spPr>
          <a:xfrm>
            <a:off x="7528164" y="4136991"/>
            <a:ext cx="2152419" cy="2152426"/>
          </a:xfrm>
          <a:prstGeom prst="rect">
            <a:avLst/>
          </a:prstGeom>
        </p:spPr>
      </p:pic>
      <p:pic>
        <p:nvPicPr>
          <p:cNvPr id="9" name="Kép 8" descr="A képen kültéri, fű, ég, fa látható&#10;&#10;Automatikusan generált leírás">
            <a:extLst>
              <a:ext uri="{FF2B5EF4-FFF2-40B4-BE49-F238E27FC236}">
                <a16:creationId xmlns:a16="http://schemas.microsoft.com/office/drawing/2014/main" id="{091717D2-4004-80EF-E66E-2A8856B4202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85" r="2" b="25021"/>
          <a:stretch/>
        </p:blipFill>
        <p:spPr>
          <a:xfrm>
            <a:off x="9845167" y="4482357"/>
            <a:ext cx="2152419" cy="1804925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454DEA28-10DF-0DF1-F399-AC5A5BFEA275}"/>
              </a:ext>
            </a:extLst>
          </p:cNvPr>
          <p:cNvSpPr txBox="1"/>
          <p:nvPr/>
        </p:nvSpPr>
        <p:spPr>
          <a:xfrm>
            <a:off x="3046751" y="3143150"/>
            <a:ext cx="6093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>
                <a:hlinkClick r:id="rId7"/>
              </a:rPr>
              <a:t>Szlovénia határtalanul.pptx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4214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70BCE0-8654-BEB1-75A8-6773B8D1B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93" y="-808102"/>
            <a:ext cx="4399982" cy="1616203"/>
          </a:xfrm>
        </p:spPr>
        <p:txBody>
          <a:bodyPr anchor="b">
            <a:normAutofit/>
          </a:bodyPr>
          <a:lstStyle/>
          <a:p>
            <a:r>
              <a:rPr lang="hu-HU" dirty="0"/>
              <a:t>3.Nap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BA84D41-86A5-EA63-696D-F3F671B02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693" y="1169371"/>
            <a:ext cx="5528089" cy="3447832"/>
          </a:xfrm>
        </p:spPr>
        <p:txBody>
          <a:bodyPr anchor="t">
            <a:noAutofit/>
          </a:bodyPr>
          <a:lstStyle/>
          <a:p>
            <a:r>
              <a:rPr lang="hu-HU" dirty="0">
                <a:latin typeface="Amasis MT Pro Medium" panose="02040604050005020304" pitchFamily="18" charset="-18"/>
              </a:rPr>
              <a:t> Először a </a:t>
            </a:r>
            <a:r>
              <a:rPr lang="hu-HU" dirty="0" err="1" smtClean="0">
                <a:latin typeface="Amasis MT Pro Medium" panose="02040604050005020304" pitchFamily="18" charset="-18"/>
              </a:rPr>
              <a:t>Beltinciben</a:t>
            </a:r>
            <a:r>
              <a:rPr lang="hu-HU" dirty="0" smtClean="0">
                <a:latin typeface="Amasis MT Pro Medium" panose="02040604050005020304" pitchFamily="18" charset="-18"/>
              </a:rPr>
              <a:t> a Zichy </a:t>
            </a:r>
            <a:r>
              <a:rPr lang="hu-HU" dirty="0">
                <a:latin typeface="Amasis MT Pro Medium" panose="02040604050005020304" pitchFamily="18" charset="-18"/>
              </a:rPr>
              <a:t>Várat néztük meg sok érdekes dolgot láttunk </a:t>
            </a:r>
            <a:r>
              <a:rPr lang="hu-HU" dirty="0" smtClean="0">
                <a:latin typeface="Amasis MT Pro Medium" panose="02040604050005020304" pitchFamily="18" charset="-18"/>
              </a:rPr>
              <a:t>ott, a parkban még régi kerékpárokat is.  Majd </a:t>
            </a:r>
            <a:r>
              <a:rPr lang="hu-HU" dirty="0">
                <a:latin typeface="Amasis MT Pro Medium" panose="02040604050005020304" pitchFamily="18" charset="-18"/>
              </a:rPr>
              <a:t>azután a </a:t>
            </a:r>
            <a:r>
              <a:rPr lang="hu-HU" dirty="0" err="1">
                <a:latin typeface="Amasis MT Pro Medium" panose="02040604050005020304" pitchFamily="18" charset="-18"/>
              </a:rPr>
              <a:t>Szapári</a:t>
            </a:r>
            <a:r>
              <a:rPr lang="hu-HU" dirty="0">
                <a:latin typeface="Amasis MT Pro Medium" panose="02040604050005020304" pitchFamily="18" charset="-18"/>
              </a:rPr>
              <a:t> kastélyt néztük meg </a:t>
            </a:r>
            <a:r>
              <a:rPr lang="hu-HU" dirty="0" smtClean="0">
                <a:latin typeface="Amasis MT Pro Medium" panose="02040604050005020304" pitchFamily="18" charset="-18"/>
              </a:rPr>
              <a:t>, amit </a:t>
            </a:r>
            <a:r>
              <a:rPr lang="hu-HU" dirty="0">
                <a:latin typeface="Amasis MT Pro Medium" panose="02040604050005020304" pitchFamily="18" charset="-18"/>
              </a:rPr>
              <a:t>sajnos </a:t>
            </a:r>
            <a:r>
              <a:rPr lang="hu-HU" dirty="0" smtClean="0">
                <a:latin typeface="Amasis MT Pro Medium" panose="02040604050005020304" pitchFamily="18" charset="-18"/>
              </a:rPr>
              <a:t> teljesen nem </a:t>
            </a:r>
            <a:r>
              <a:rPr lang="hu-HU" dirty="0">
                <a:latin typeface="Amasis MT Pro Medium" panose="02040604050005020304" pitchFamily="18" charset="-18"/>
              </a:rPr>
              <a:t>tudtunk </a:t>
            </a:r>
            <a:r>
              <a:rPr lang="hu-HU" dirty="0" err="1" smtClean="0">
                <a:latin typeface="Amasis MT Pro Medium" panose="02040604050005020304" pitchFamily="18" charset="-18"/>
              </a:rPr>
              <a:t>megnézni,mert</a:t>
            </a:r>
            <a:r>
              <a:rPr lang="hu-HU" dirty="0" smtClean="0">
                <a:latin typeface="Amasis MT Pro Medium" panose="02040604050005020304" pitchFamily="18" charset="-18"/>
              </a:rPr>
              <a:t> egy </a:t>
            </a:r>
            <a:r>
              <a:rPr lang="hu-HU" dirty="0" err="1" smtClean="0">
                <a:latin typeface="Amasis MT Pro Medium" panose="02040604050005020304" pitchFamily="18" charset="-18"/>
              </a:rPr>
              <a:t>harmónika</a:t>
            </a:r>
            <a:r>
              <a:rPr lang="hu-HU" dirty="0" smtClean="0">
                <a:latin typeface="Amasis MT Pro Medium" panose="02040604050005020304" pitchFamily="18" charset="-18"/>
              </a:rPr>
              <a:t> verseny volt épp. . </a:t>
            </a:r>
            <a:r>
              <a:rPr lang="hu-HU" dirty="0">
                <a:latin typeface="Amasis MT Pro Medium" panose="02040604050005020304" pitchFamily="18" charset="-18"/>
              </a:rPr>
              <a:t>A</a:t>
            </a:r>
            <a:r>
              <a:rPr lang="hu-HU" dirty="0" smtClean="0">
                <a:latin typeface="Amasis MT Pro Medium" panose="02040604050005020304" pitchFamily="18" charset="-18"/>
              </a:rPr>
              <a:t>ztán </a:t>
            </a:r>
            <a:r>
              <a:rPr lang="hu-HU" dirty="0">
                <a:latin typeface="Amasis MT Pro Medium" panose="02040604050005020304" pitchFamily="18" charset="-18"/>
              </a:rPr>
              <a:t>a </a:t>
            </a:r>
            <a:r>
              <a:rPr lang="hu-HU" dirty="0" smtClean="0">
                <a:latin typeface="Amasis MT Pro Medium" panose="02040604050005020304" pitchFamily="18" charset="-18"/>
              </a:rPr>
              <a:t>Muraszombati </a:t>
            </a:r>
            <a:r>
              <a:rPr lang="hu-HU" dirty="0">
                <a:latin typeface="Amasis MT Pro Medium" panose="02040604050005020304" pitchFamily="18" charset="-18"/>
              </a:rPr>
              <a:t>Evangélikus templomot látogattuk meg és majd a Márkus házán a </a:t>
            </a:r>
            <a:r>
              <a:rPr lang="hu-HU" dirty="0" err="1" smtClean="0">
                <a:latin typeface="Amasis MT Pro Medium" panose="02040604050005020304" pitchFamily="18" charset="-18"/>
              </a:rPr>
              <a:t>Kodila</a:t>
            </a:r>
            <a:r>
              <a:rPr lang="hu-HU" dirty="0" smtClean="0">
                <a:latin typeface="Amasis MT Pro Medium" panose="02040604050005020304" pitchFamily="18" charset="-18"/>
              </a:rPr>
              <a:t> </a:t>
            </a:r>
            <a:r>
              <a:rPr lang="hu-HU" dirty="0">
                <a:latin typeface="Amasis MT Pro Medium" panose="02040604050005020304" pitchFamily="18" charset="-18"/>
              </a:rPr>
              <a:t>sonkaházat néztük meg </a:t>
            </a:r>
            <a:r>
              <a:rPr lang="hu-HU" dirty="0" smtClean="0">
                <a:latin typeface="Amasis MT Pro Medium" panose="02040604050005020304" pitchFamily="18" charset="-18"/>
              </a:rPr>
              <a:t>.</a:t>
            </a:r>
            <a:endParaRPr lang="hu-HU" dirty="0">
              <a:latin typeface="Amasis MT Pro Medium" panose="02040604050005020304" pitchFamily="18" charset="-18"/>
            </a:endParaRPr>
          </a:p>
        </p:txBody>
      </p:sp>
      <p:pic>
        <p:nvPicPr>
          <p:cNvPr id="7" name="Kép 6" descr="A képen fedett pályás, étel, pékség, csemegeüzlet látható&#10;&#10;Automatikusan generált leírás">
            <a:extLst>
              <a:ext uri="{FF2B5EF4-FFF2-40B4-BE49-F238E27FC236}">
                <a16:creationId xmlns:a16="http://schemas.microsoft.com/office/drawing/2014/main" id="{3E30C336-C8E8-2678-59D7-060DF6ABF7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71"/>
          <a:stretch/>
        </p:blipFill>
        <p:spPr>
          <a:xfrm>
            <a:off x="6096001" y="-15448"/>
            <a:ext cx="3001575" cy="3447834"/>
          </a:xfrm>
          <a:prstGeom prst="rect">
            <a:avLst/>
          </a:prstGeom>
        </p:spPr>
      </p:pic>
      <p:pic>
        <p:nvPicPr>
          <p:cNvPr id="9" name="Kép 8" descr="A képen kültéri, épület, fa, ég látható&#10;&#10;Automatikusan generált leírás">
            <a:extLst>
              <a:ext uri="{FF2B5EF4-FFF2-40B4-BE49-F238E27FC236}">
                <a16:creationId xmlns:a16="http://schemas.microsoft.com/office/drawing/2014/main" id="{E1001087-418B-681F-01CF-5B62A916C1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299" r="-2" b="24706"/>
          <a:stretch/>
        </p:blipFill>
        <p:spPr>
          <a:xfrm>
            <a:off x="9072654" y="-15448"/>
            <a:ext cx="2999892" cy="3447832"/>
          </a:xfrm>
          <a:prstGeom prst="rect">
            <a:avLst/>
          </a:prstGeom>
        </p:spPr>
      </p:pic>
      <p:pic>
        <p:nvPicPr>
          <p:cNvPr id="11" name="Kép 10" descr="A képen épület, kápolna, Szent helyek, kegyhely látható&#10;&#10;Automatikusan generált leírás">
            <a:extLst>
              <a:ext uri="{FF2B5EF4-FFF2-40B4-BE49-F238E27FC236}">
                <a16:creationId xmlns:a16="http://schemas.microsoft.com/office/drawing/2014/main" id="{4AFA19E5-38FC-35DE-173C-DAEA5BD2D22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25" b="918"/>
          <a:stretch/>
        </p:blipFill>
        <p:spPr>
          <a:xfrm>
            <a:off x="6096000" y="3429001"/>
            <a:ext cx="3001575" cy="3428999"/>
          </a:xfrm>
          <a:prstGeom prst="rect">
            <a:avLst/>
          </a:prstGeom>
        </p:spPr>
      </p:pic>
      <p:pic>
        <p:nvPicPr>
          <p:cNvPr id="5" name="Kép 4" descr="A képen kültéri, fű, fa, növény látható&#10;&#10;Automatikusan generált leírás">
            <a:extLst>
              <a:ext uri="{FF2B5EF4-FFF2-40B4-BE49-F238E27FC236}">
                <a16:creationId xmlns:a16="http://schemas.microsoft.com/office/drawing/2014/main" id="{0D45B666-776F-844D-BE41-AD894288677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48" r="23527" b="2"/>
          <a:stretch/>
        </p:blipFill>
        <p:spPr>
          <a:xfrm>
            <a:off x="9073341" y="3429000"/>
            <a:ext cx="3001576" cy="3429000"/>
          </a:xfrm>
          <a:prstGeom prst="rect">
            <a:avLst/>
          </a:prstGeom>
        </p:spPr>
      </p:pic>
      <p:grpSp>
        <p:nvGrpSpPr>
          <p:cNvPr id="41" name="Group 15">
            <a:extLst>
              <a:ext uri="{FF2B5EF4-FFF2-40B4-BE49-F238E27FC236}">
                <a16:creationId xmlns:a16="http://schemas.microsoft.com/office/drawing/2014/main" id="{8D4A50DE-FA8B-E462-0A25-1485F04719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068638" y="0"/>
            <a:ext cx="123362" cy="6858000"/>
            <a:chOff x="12068638" y="0"/>
            <a:chExt cx="123362" cy="68580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238042B-E057-0EBF-33B3-F11EC571AB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17">
              <a:extLst>
                <a:ext uri="{FF2B5EF4-FFF2-40B4-BE49-F238E27FC236}">
                  <a16:creationId xmlns:a16="http://schemas.microsoft.com/office/drawing/2014/main" id="{27786B6C-268E-0B05-1F09-4C3577A12C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34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  <a:alpha val="73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51168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4" name="Rectangle 123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4D67DB69-C2F0-6604-D5B6-32171BB78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5120561" cy="1325563"/>
          </a:xfrm>
        </p:spPr>
        <p:txBody>
          <a:bodyPr>
            <a:normAutofit/>
          </a:bodyPr>
          <a:lstStyle/>
          <a:p>
            <a:r>
              <a:rPr lang="hu-HU"/>
              <a:t>4.Nap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4402542-B18B-45B9-24E1-B78DBCFAC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092194" cy="4351338"/>
          </a:xfrm>
        </p:spPr>
        <p:txBody>
          <a:bodyPr>
            <a:normAutofit/>
          </a:bodyPr>
          <a:lstStyle/>
          <a:p>
            <a:r>
              <a:rPr lang="hu-HU" dirty="0">
                <a:latin typeface="Amasis MT Pro Medium" panose="02040604050005020304" pitchFamily="18" charset="-18"/>
              </a:rPr>
              <a:t>Először a </a:t>
            </a:r>
            <a:r>
              <a:rPr lang="hu-HU" dirty="0" err="1">
                <a:latin typeface="Amasis MT Pro Medium" panose="02040604050005020304" pitchFamily="18" charset="-18"/>
              </a:rPr>
              <a:t>Bledi</a:t>
            </a:r>
            <a:r>
              <a:rPr lang="hu-HU" dirty="0">
                <a:latin typeface="Amasis MT Pro Medium" panose="02040604050005020304" pitchFamily="18" charset="-18"/>
              </a:rPr>
              <a:t> tavat néztük meg és az ott lévő gyönyörű tájat majd ott megkóstoltuk a </a:t>
            </a:r>
            <a:r>
              <a:rPr lang="hu-HU" dirty="0" err="1">
                <a:latin typeface="Amasis MT Pro Medium" panose="02040604050005020304" pitchFamily="18" charset="-18"/>
              </a:rPr>
              <a:t>Bledi</a:t>
            </a:r>
            <a:r>
              <a:rPr lang="hu-HU" dirty="0">
                <a:latin typeface="Amasis MT Pro Medium" panose="02040604050005020304" pitchFamily="18" charset="-18"/>
              </a:rPr>
              <a:t> krémest ami nagyon finom volt. Utána elmentünk a </a:t>
            </a:r>
            <a:r>
              <a:rPr lang="hu-HU" dirty="0" err="1" smtClean="0">
                <a:latin typeface="Amasis MT Pro Medium" panose="02040604050005020304" pitchFamily="18" charset="-18"/>
              </a:rPr>
              <a:t>Vintgár</a:t>
            </a:r>
            <a:r>
              <a:rPr lang="hu-HU" dirty="0" smtClean="0">
                <a:latin typeface="Amasis MT Pro Medium" panose="02040604050005020304" pitchFamily="18" charset="-18"/>
              </a:rPr>
              <a:t>-szurdokba, </a:t>
            </a:r>
            <a:r>
              <a:rPr lang="hu-HU" dirty="0">
                <a:latin typeface="Amasis MT Pro Medium" panose="02040604050005020304" pitchFamily="18" charset="-18"/>
              </a:rPr>
              <a:t>ami egy nagyon csodálatos hely a vízesés is nagyon szép </a:t>
            </a:r>
            <a:r>
              <a:rPr lang="hu-HU" dirty="0" smtClean="0">
                <a:latin typeface="Amasis MT Pro Medium" panose="02040604050005020304" pitchFamily="18" charset="-18"/>
              </a:rPr>
              <a:t>volt.</a:t>
            </a:r>
            <a:endParaRPr lang="hu-HU" dirty="0">
              <a:latin typeface="Amasis MT Pro Medium" panose="02040604050005020304" pitchFamily="18" charset="-18"/>
            </a:endParaRPr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Kép 4" descr="A képen kültéri, vadon, Trópusi és szubtrópusi tűlevelű erdők, Természetvédelmi terület látható&#10;&#10;Automatikusan generált leírás">
            <a:extLst>
              <a:ext uri="{FF2B5EF4-FFF2-40B4-BE49-F238E27FC236}">
                <a16:creationId xmlns:a16="http://schemas.microsoft.com/office/drawing/2014/main" id="{6D6CD698-4CF5-88BF-883F-CDEC73F4F7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88" r="-1" b="20483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128" name="Arc 127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Kép 6" descr="A képen kültéri, fa, víz, ég látható&#10;&#10;Automatikusan generált leírás">
            <a:extLst>
              <a:ext uri="{FF2B5EF4-FFF2-40B4-BE49-F238E27FC236}">
                <a16:creationId xmlns:a16="http://schemas.microsoft.com/office/drawing/2014/main" id="{DB4118ED-F377-0CD1-ABD7-E59B34C0B8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9" r="1" b="13824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60242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3">
            <a:extLst>
              <a:ext uri="{FF2B5EF4-FFF2-40B4-BE49-F238E27FC236}">
                <a16:creationId xmlns:a16="http://schemas.microsoft.com/office/drawing/2014/main" id="{4C3A44BB-E01C-4AA8-B2C8-32FC346D2E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9A7C2D2-EE4A-2FDB-1995-A35AFB09A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3797" y="2737526"/>
            <a:ext cx="6003980" cy="1325563"/>
          </a:xfrm>
        </p:spPr>
        <p:txBody>
          <a:bodyPr anchor="b">
            <a:normAutofit/>
          </a:bodyPr>
          <a:lstStyle/>
          <a:p>
            <a:r>
              <a:rPr lang="hu-HU" dirty="0"/>
              <a:t>5.Nap</a:t>
            </a:r>
          </a:p>
        </p:txBody>
      </p:sp>
      <p:pic>
        <p:nvPicPr>
          <p:cNvPr id="9" name="Kép 8" descr="A képen fedett pályás, fal, bútorok, belsőépítészet látható&#10;&#10;Automatikusan generált leírás">
            <a:extLst>
              <a:ext uri="{FF2B5EF4-FFF2-40B4-BE49-F238E27FC236}">
                <a16:creationId xmlns:a16="http://schemas.microsoft.com/office/drawing/2014/main" id="{A63A7491-AE2F-F181-0485-2D26A398D4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64" b="14817"/>
          <a:stretch/>
        </p:blipFill>
        <p:spPr>
          <a:xfrm>
            <a:off x="4406845" y="3"/>
            <a:ext cx="4101288" cy="3418797"/>
          </a:xfrm>
          <a:custGeom>
            <a:avLst/>
            <a:gdLst/>
            <a:ahLst/>
            <a:cxnLst/>
            <a:rect l="l" t="t" r="r" b="b"/>
            <a:pathLst>
              <a:path w="4101288" h="3418797">
                <a:moveTo>
                  <a:pt x="989912" y="0"/>
                </a:moveTo>
                <a:lnTo>
                  <a:pt x="3844502" y="0"/>
                </a:lnTo>
                <a:lnTo>
                  <a:pt x="3760850" y="25406"/>
                </a:lnTo>
                <a:cubicBezTo>
                  <a:pt x="3711615" y="43967"/>
                  <a:pt x="3663870" y="67007"/>
                  <a:pt x="3618425" y="98254"/>
                </a:cubicBezTo>
                <a:cubicBezTo>
                  <a:pt x="3626136" y="110145"/>
                  <a:pt x="3665355" y="144049"/>
                  <a:pt x="3649272" y="146579"/>
                </a:cubicBezTo>
                <a:cubicBezTo>
                  <a:pt x="3604102" y="153917"/>
                  <a:pt x="3564000" y="178711"/>
                  <a:pt x="3522797" y="199205"/>
                </a:cubicBezTo>
                <a:cubicBezTo>
                  <a:pt x="3504948" y="208060"/>
                  <a:pt x="3483356" y="219700"/>
                  <a:pt x="3491728" y="251325"/>
                </a:cubicBezTo>
                <a:cubicBezTo>
                  <a:pt x="3506932" y="260181"/>
                  <a:pt x="3518169" y="247783"/>
                  <a:pt x="3530727" y="246772"/>
                </a:cubicBezTo>
                <a:cubicBezTo>
                  <a:pt x="3543507" y="245761"/>
                  <a:pt x="3572153" y="252336"/>
                  <a:pt x="3564219" y="256638"/>
                </a:cubicBezTo>
                <a:cubicBezTo>
                  <a:pt x="3528083" y="276121"/>
                  <a:pt x="3593085" y="322928"/>
                  <a:pt x="3550339" y="322928"/>
                </a:cubicBezTo>
                <a:cubicBezTo>
                  <a:pt x="3478728" y="323181"/>
                  <a:pt x="3440609" y="406169"/>
                  <a:pt x="3371643" y="408447"/>
                </a:cubicBezTo>
                <a:cubicBezTo>
                  <a:pt x="3360627" y="408698"/>
                  <a:pt x="3355338" y="423373"/>
                  <a:pt x="3355558" y="436278"/>
                </a:cubicBezTo>
                <a:cubicBezTo>
                  <a:pt x="3355558" y="451712"/>
                  <a:pt x="3365694" y="454494"/>
                  <a:pt x="3376931" y="456013"/>
                </a:cubicBezTo>
                <a:cubicBezTo>
                  <a:pt x="3394118" y="458289"/>
                  <a:pt x="3411965" y="436278"/>
                  <a:pt x="3434660" y="466133"/>
                </a:cubicBezTo>
                <a:cubicBezTo>
                  <a:pt x="3393898" y="483590"/>
                  <a:pt x="3353135" y="501049"/>
                  <a:pt x="3353797" y="561013"/>
                </a:cubicBezTo>
                <a:cubicBezTo>
                  <a:pt x="3354015" y="577205"/>
                  <a:pt x="3337050" y="583277"/>
                  <a:pt x="3324270" y="587325"/>
                </a:cubicBezTo>
                <a:cubicBezTo>
                  <a:pt x="3303117" y="593904"/>
                  <a:pt x="3285272" y="605543"/>
                  <a:pt x="3273812" y="628061"/>
                </a:cubicBezTo>
                <a:cubicBezTo>
                  <a:pt x="3274033" y="632362"/>
                  <a:pt x="3274254" y="636917"/>
                  <a:pt x="3272930" y="640459"/>
                </a:cubicBezTo>
                <a:cubicBezTo>
                  <a:pt x="3276676" y="694855"/>
                  <a:pt x="3307523" y="693336"/>
                  <a:pt x="3341676" y="684230"/>
                </a:cubicBezTo>
                <a:cubicBezTo>
                  <a:pt x="3382439" y="673096"/>
                  <a:pt x="3422762" y="652855"/>
                  <a:pt x="3465728" y="672338"/>
                </a:cubicBezTo>
                <a:cubicBezTo>
                  <a:pt x="3405133" y="698397"/>
                  <a:pt x="3339253" y="700422"/>
                  <a:pt x="3282405" y="737615"/>
                </a:cubicBezTo>
                <a:cubicBezTo>
                  <a:pt x="3490406" y="744447"/>
                  <a:pt x="3674169" y="627048"/>
                  <a:pt x="3875781" y="582013"/>
                </a:cubicBezTo>
                <a:cubicBezTo>
                  <a:pt x="3868951" y="612120"/>
                  <a:pt x="3852646" y="618193"/>
                  <a:pt x="3837883" y="622747"/>
                </a:cubicBezTo>
                <a:cubicBezTo>
                  <a:pt x="3763408" y="645519"/>
                  <a:pt x="3698188" y="690809"/>
                  <a:pt x="3630322" y="730023"/>
                </a:cubicBezTo>
                <a:cubicBezTo>
                  <a:pt x="3602340" y="746216"/>
                  <a:pt x="3582066" y="762411"/>
                  <a:pt x="3571492" y="797327"/>
                </a:cubicBezTo>
                <a:cubicBezTo>
                  <a:pt x="3562015" y="828953"/>
                  <a:pt x="3543728" y="843628"/>
                  <a:pt x="3509797" y="834518"/>
                </a:cubicBezTo>
                <a:cubicBezTo>
                  <a:pt x="3482254" y="826927"/>
                  <a:pt x="3452068" y="830975"/>
                  <a:pt x="3423203" y="833760"/>
                </a:cubicBezTo>
                <a:cubicBezTo>
                  <a:pt x="3389931" y="836796"/>
                  <a:pt x="3352693" y="872470"/>
                  <a:pt x="3361728" y="890941"/>
                </a:cubicBezTo>
                <a:cubicBezTo>
                  <a:pt x="3377151" y="922314"/>
                  <a:pt x="3402931" y="906627"/>
                  <a:pt x="3425847" y="903084"/>
                </a:cubicBezTo>
                <a:cubicBezTo>
                  <a:pt x="3451848" y="898784"/>
                  <a:pt x="3500100" y="889927"/>
                  <a:pt x="3500982" y="893723"/>
                </a:cubicBezTo>
                <a:cubicBezTo>
                  <a:pt x="3517950" y="972410"/>
                  <a:pt x="3637374" y="903845"/>
                  <a:pt x="3663154" y="896758"/>
                </a:cubicBezTo>
                <a:cubicBezTo>
                  <a:pt x="3695322" y="887904"/>
                  <a:pt x="3725509" y="904097"/>
                  <a:pt x="3756136" y="907891"/>
                </a:cubicBezTo>
                <a:cubicBezTo>
                  <a:pt x="3783459" y="911433"/>
                  <a:pt x="3937918" y="922314"/>
                  <a:pt x="3969866" y="888915"/>
                </a:cubicBezTo>
                <a:cubicBezTo>
                  <a:pt x="3974273" y="914976"/>
                  <a:pt x="3965020" y="925602"/>
                  <a:pt x="3957306" y="937494"/>
                </a:cubicBezTo>
                <a:cubicBezTo>
                  <a:pt x="3946511" y="954445"/>
                  <a:pt x="3944747" y="966337"/>
                  <a:pt x="3965239" y="979747"/>
                </a:cubicBezTo>
                <a:cubicBezTo>
                  <a:pt x="4023630" y="1018206"/>
                  <a:pt x="4022747" y="1019470"/>
                  <a:pt x="3968324" y="1071591"/>
                </a:cubicBezTo>
                <a:cubicBezTo>
                  <a:pt x="3965678" y="1073867"/>
                  <a:pt x="3966782" y="1081459"/>
                  <a:pt x="3966341" y="1086519"/>
                </a:cubicBezTo>
                <a:cubicBezTo>
                  <a:pt x="3980663" y="1094615"/>
                  <a:pt x="3997409" y="1074373"/>
                  <a:pt x="4014153" y="1096133"/>
                </a:cubicBezTo>
                <a:cubicBezTo>
                  <a:pt x="3941222" y="1191771"/>
                  <a:pt x="3829950" y="1215299"/>
                  <a:pt x="3729254" y="1287157"/>
                </a:cubicBezTo>
                <a:cubicBezTo>
                  <a:pt x="3810780" y="1310939"/>
                  <a:pt x="3859696" y="1227952"/>
                  <a:pt x="3919628" y="1238578"/>
                </a:cubicBezTo>
                <a:cubicBezTo>
                  <a:pt x="3949596" y="1264639"/>
                  <a:pt x="3860577" y="1306386"/>
                  <a:pt x="3945409" y="1318784"/>
                </a:cubicBezTo>
                <a:cubicBezTo>
                  <a:pt x="3908610" y="1341555"/>
                  <a:pt x="3881289" y="1363817"/>
                  <a:pt x="3855951" y="1390133"/>
                </a:cubicBezTo>
                <a:cubicBezTo>
                  <a:pt x="3810780" y="1437192"/>
                  <a:pt x="3801967" y="1468060"/>
                  <a:pt x="3822900" y="1531314"/>
                </a:cubicBezTo>
                <a:cubicBezTo>
                  <a:pt x="3836562" y="1572808"/>
                  <a:pt x="3856611" y="1611013"/>
                  <a:pt x="3838986" y="1660349"/>
                </a:cubicBezTo>
                <a:cubicBezTo>
                  <a:pt x="3826646" y="1694254"/>
                  <a:pt x="3831494" y="1716517"/>
                  <a:pt x="3877323" y="1701337"/>
                </a:cubicBezTo>
                <a:cubicBezTo>
                  <a:pt x="3926679" y="1685144"/>
                  <a:pt x="3945187" y="1715505"/>
                  <a:pt x="3932849" y="1774963"/>
                </a:cubicBezTo>
                <a:cubicBezTo>
                  <a:pt x="3924917" y="1813169"/>
                  <a:pt x="3933291" y="1824806"/>
                  <a:pt x="3967221" y="1820505"/>
                </a:cubicBezTo>
                <a:cubicBezTo>
                  <a:pt x="4004680" y="1815698"/>
                  <a:pt x="4040375" y="1790649"/>
                  <a:pt x="4086646" y="1802795"/>
                </a:cubicBezTo>
                <a:cubicBezTo>
                  <a:pt x="4049631" y="1872120"/>
                  <a:pt x="3970527" y="1852385"/>
                  <a:pt x="3927340" y="1918423"/>
                </a:cubicBezTo>
                <a:cubicBezTo>
                  <a:pt x="3978900" y="1918674"/>
                  <a:pt x="4018341" y="1918423"/>
                  <a:pt x="4056460" y="1903999"/>
                </a:cubicBezTo>
                <a:cubicBezTo>
                  <a:pt x="4072325" y="1898179"/>
                  <a:pt x="4089732" y="1892109"/>
                  <a:pt x="4098545" y="1912096"/>
                </a:cubicBezTo>
                <a:cubicBezTo>
                  <a:pt x="4108901" y="1936132"/>
                  <a:pt x="4087529" y="1945241"/>
                  <a:pt x="4074527" y="1949542"/>
                </a:cubicBezTo>
                <a:cubicBezTo>
                  <a:pt x="4037951" y="1961686"/>
                  <a:pt x="4009969" y="1990529"/>
                  <a:pt x="3979782" y="2013047"/>
                </a:cubicBezTo>
                <a:cubicBezTo>
                  <a:pt x="3913460" y="2062386"/>
                  <a:pt x="3840746" y="2103626"/>
                  <a:pt x="3784559" y="2185097"/>
                </a:cubicBezTo>
                <a:cubicBezTo>
                  <a:pt x="3855290" y="2164349"/>
                  <a:pt x="3907951" y="2116025"/>
                  <a:pt x="3973612" y="2106157"/>
                </a:cubicBezTo>
                <a:cubicBezTo>
                  <a:pt x="3916764" y="2180290"/>
                  <a:pt x="3843611" y="2229120"/>
                  <a:pt x="3774426" y="2283011"/>
                </a:cubicBezTo>
                <a:cubicBezTo>
                  <a:pt x="3754594" y="2298192"/>
                  <a:pt x="3734543" y="2308566"/>
                  <a:pt x="3730136" y="2341710"/>
                </a:cubicBezTo>
                <a:cubicBezTo>
                  <a:pt x="3721542" y="2405976"/>
                  <a:pt x="3695763" y="2459107"/>
                  <a:pt x="3640678" y="2487444"/>
                </a:cubicBezTo>
                <a:cubicBezTo>
                  <a:pt x="3640238" y="2487699"/>
                  <a:pt x="3643322" y="2497314"/>
                  <a:pt x="3645085" y="2503890"/>
                </a:cubicBezTo>
                <a:cubicBezTo>
                  <a:pt x="3678797" y="2505916"/>
                  <a:pt x="3705458" y="2467963"/>
                  <a:pt x="3748425" y="2480360"/>
                </a:cubicBezTo>
                <a:cubicBezTo>
                  <a:pt x="3707220" y="2531974"/>
                  <a:pt x="3672847" y="2578277"/>
                  <a:pt x="3614458" y="2602819"/>
                </a:cubicBezTo>
                <a:cubicBezTo>
                  <a:pt x="3567745" y="2622300"/>
                  <a:pt x="3510016" y="2633686"/>
                  <a:pt x="3476083" y="2696937"/>
                </a:cubicBezTo>
                <a:cubicBezTo>
                  <a:pt x="3515524" y="2709337"/>
                  <a:pt x="3544831" y="2693651"/>
                  <a:pt x="3574357" y="2682517"/>
                </a:cubicBezTo>
                <a:cubicBezTo>
                  <a:pt x="3619525" y="2665312"/>
                  <a:pt x="3664255" y="2645832"/>
                  <a:pt x="3709425" y="2628625"/>
                </a:cubicBezTo>
                <a:cubicBezTo>
                  <a:pt x="3726611" y="2622047"/>
                  <a:pt x="3745340" y="2617491"/>
                  <a:pt x="3756357" y="2648866"/>
                </a:cubicBezTo>
                <a:cubicBezTo>
                  <a:pt x="3698847" y="2655446"/>
                  <a:pt x="3664475" y="2697951"/>
                  <a:pt x="3628340" y="2737926"/>
                </a:cubicBezTo>
                <a:cubicBezTo>
                  <a:pt x="3608067" y="2760445"/>
                  <a:pt x="3591541" y="2790554"/>
                  <a:pt x="3554967" y="2779169"/>
                </a:cubicBezTo>
                <a:cubicBezTo>
                  <a:pt x="3535796" y="2773097"/>
                  <a:pt x="3523678" y="2790046"/>
                  <a:pt x="3525662" y="2810794"/>
                </a:cubicBezTo>
                <a:cubicBezTo>
                  <a:pt x="3532932" y="2883915"/>
                  <a:pt x="3488203" y="2909469"/>
                  <a:pt x="3441932" y="2923637"/>
                </a:cubicBezTo>
                <a:cubicBezTo>
                  <a:pt x="3354236" y="2950204"/>
                  <a:pt x="3281303" y="3012697"/>
                  <a:pt x="3196032" y="3046854"/>
                </a:cubicBezTo>
                <a:cubicBezTo>
                  <a:pt x="3113184" y="3079999"/>
                  <a:pt x="3049065" y="3158685"/>
                  <a:pt x="2965998" y="3199927"/>
                </a:cubicBezTo>
                <a:cubicBezTo>
                  <a:pt x="2905843" y="3229783"/>
                  <a:pt x="2848335" y="3268239"/>
                  <a:pt x="2786418" y="3295311"/>
                </a:cubicBezTo>
                <a:cubicBezTo>
                  <a:pt x="2639894" y="3359324"/>
                  <a:pt x="2490503" y="3410685"/>
                  <a:pt x="2332519" y="3418022"/>
                </a:cubicBezTo>
                <a:cubicBezTo>
                  <a:pt x="2202077" y="3423842"/>
                  <a:pt x="1070633" y="3418277"/>
                  <a:pt x="611003" y="2585615"/>
                </a:cubicBezTo>
                <a:cubicBezTo>
                  <a:pt x="602189" y="2581565"/>
                  <a:pt x="592275" y="2570939"/>
                  <a:pt x="589190" y="2560818"/>
                </a:cubicBezTo>
                <a:cubicBezTo>
                  <a:pt x="574427" y="2513505"/>
                  <a:pt x="538291" y="2493011"/>
                  <a:pt x="505681" y="2467457"/>
                </a:cubicBezTo>
                <a:cubicBezTo>
                  <a:pt x="477036" y="2444939"/>
                  <a:pt x="446628" y="2421409"/>
                  <a:pt x="434730" y="2383456"/>
                </a:cubicBezTo>
                <a:cubicBezTo>
                  <a:pt x="419086" y="2332854"/>
                  <a:pt x="463594" y="2374348"/>
                  <a:pt x="471748" y="2355119"/>
                </a:cubicBezTo>
                <a:cubicBezTo>
                  <a:pt x="454782" y="2328807"/>
                  <a:pt x="428560" y="2304770"/>
                  <a:pt x="421730" y="2274915"/>
                </a:cubicBezTo>
                <a:cubicBezTo>
                  <a:pt x="396833" y="2167131"/>
                  <a:pt x="343069" y="2088698"/>
                  <a:pt x="262645" y="2027722"/>
                </a:cubicBezTo>
                <a:cubicBezTo>
                  <a:pt x="239509" y="2010264"/>
                  <a:pt x="224307" y="1978384"/>
                  <a:pt x="192799" y="1973326"/>
                </a:cubicBezTo>
                <a:cubicBezTo>
                  <a:pt x="122730" y="1962193"/>
                  <a:pt x="144764" y="1875156"/>
                  <a:pt x="107746" y="1836446"/>
                </a:cubicBezTo>
                <a:cubicBezTo>
                  <a:pt x="100695" y="1829107"/>
                  <a:pt x="94306" y="1814687"/>
                  <a:pt x="95627" y="1804821"/>
                </a:cubicBezTo>
                <a:cubicBezTo>
                  <a:pt x="97609" y="1790649"/>
                  <a:pt x="105983" y="1777240"/>
                  <a:pt x="113034" y="1764589"/>
                </a:cubicBezTo>
                <a:cubicBezTo>
                  <a:pt x="120306" y="1751939"/>
                  <a:pt x="131322" y="1740806"/>
                  <a:pt x="126034" y="1724108"/>
                </a:cubicBezTo>
                <a:cubicBezTo>
                  <a:pt x="123833" y="1717277"/>
                  <a:pt x="125373" y="1693494"/>
                  <a:pt x="109068" y="1712215"/>
                </a:cubicBezTo>
                <a:cubicBezTo>
                  <a:pt x="64340" y="1763578"/>
                  <a:pt x="38339" y="1715001"/>
                  <a:pt x="0" y="1691723"/>
                </a:cubicBezTo>
                <a:cubicBezTo>
                  <a:pt x="30848" y="1667686"/>
                  <a:pt x="58610" y="1650735"/>
                  <a:pt x="63238" y="1614808"/>
                </a:cubicBezTo>
                <a:cubicBezTo>
                  <a:pt x="72712" y="1540674"/>
                  <a:pt x="113253" y="1506772"/>
                  <a:pt x="174729" y="1500192"/>
                </a:cubicBezTo>
                <a:cubicBezTo>
                  <a:pt x="152034" y="1428591"/>
                  <a:pt x="152034" y="1428591"/>
                  <a:pt x="225408" y="1418722"/>
                </a:cubicBezTo>
                <a:cubicBezTo>
                  <a:pt x="197204" y="1373181"/>
                  <a:pt x="197204" y="1361542"/>
                  <a:pt x="231358" y="1345855"/>
                </a:cubicBezTo>
                <a:cubicBezTo>
                  <a:pt x="264188" y="1330927"/>
                  <a:pt x="300543" y="1325867"/>
                  <a:pt x="330952" y="1302844"/>
                </a:cubicBezTo>
                <a:cubicBezTo>
                  <a:pt x="302967" y="1244651"/>
                  <a:pt x="295035" y="1177097"/>
                  <a:pt x="237307" y="1148758"/>
                </a:cubicBezTo>
                <a:cubicBezTo>
                  <a:pt x="228273" y="1144458"/>
                  <a:pt x="222103" y="1127000"/>
                  <a:pt x="227831" y="1116880"/>
                </a:cubicBezTo>
                <a:cubicBezTo>
                  <a:pt x="248764" y="1080194"/>
                  <a:pt x="218798" y="1010614"/>
                  <a:pt x="284017" y="1002772"/>
                </a:cubicBezTo>
                <a:cubicBezTo>
                  <a:pt x="292171" y="1002013"/>
                  <a:pt x="299663" y="994421"/>
                  <a:pt x="293273" y="984554"/>
                </a:cubicBezTo>
                <a:cubicBezTo>
                  <a:pt x="271238" y="950145"/>
                  <a:pt x="297900" y="952421"/>
                  <a:pt x="313983" y="948120"/>
                </a:cubicBezTo>
                <a:cubicBezTo>
                  <a:pt x="333375" y="942809"/>
                  <a:pt x="355409" y="957988"/>
                  <a:pt x="373477" y="939265"/>
                </a:cubicBezTo>
                <a:cubicBezTo>
                  <a:pt x="369289" y="919530"/>
                  <a:pt x="353646" y="919783"/>
                  <a:pt x="342629" y="913458"/>
                </a:cubicBezTo>
                <a:cubicBezTo>
                  <a:pt x="310460" y="895240"/>
                  <a:pt x="284238" y="873483"/>
                  <a:pt x="282695" y="826169"/>
                </a:cubicBezTo>
                <a:cubicBezTo>
                  <a:pt x="281595" y="787964"/>
                  <a:pt x="278069" y="754314"/>
                  <a:pt x="322578" y="742675"/>
                </a:cubicBezTo>
                <a:cubicBezTo>
                  <a:pt x="341086" y="737866"/>
                  <a:pt x="335797" y="710289"/>
                  <a:pt x="325221" y="696626"/>
                </a:cubicBezTo>
                <a:cubicBezTo>
                  <a:pt x="306272" y="672338"/>
                  <a:pt x="290629" y="639953"/>
                  <a:pt x="258017" y="637675"/>
                </a:cubicBezTo>
                <a:cubicBezTo>
                  <a:pt x="238187" y="636158"/>
                  <a:pt x="222983" y="626035"/>
                  <a:pt x="207340" y="614398"/>
                </a:cubicBezTo>
                <a:cubicBezTo>
                  <a:pt x="196103" y="606047"/>
                  <a:pt x="182662" y="598964"/>
                  <a:pt x="183983" y="581001"/>
                </a:cubicBezTo>
                <a:cubicBezTo>
                  <a:pt x="185306" y="563795"/>
                  <a:pt x="198305" y="556711"/>
                  <a:pt x="211526" y="553169"/>
                </a:cubicBezTo>
                <a:cubicBezTo>
                  <a:pt x="255595" y="541784"/>
                  <a:pt x="297017" y="525085"/>
                  <a:pt x="333816" y="486880"/>
                </a:cubicBezTo>
                <a:cubicBezTo>
                  <a:pt x="309357" y="466639"/>
                  <a:pt x="286001" y="451964"/>
                  <a:pt x="267934" y="431469"/>
                </a:cubicBezTo>
                <a:cubicBezTo>
                  <a:pt x="224307" y="381881"/>
                  <a:pt x="593817" y="225772"/>
                  <a:pt x="612325" y="170108"/>
                </a:cubicBezTo>
                <a:cubicBezTo>
                  <a:pt x="618054" y="152904"/>
                  <a:pt x="637663" y="135194"/>
                  <a:pt x="653971" y="130133"/>
                </a:cubicBezTo>
                <a:cubicBezTo>
                  <a:pt x="730427" y="106350"/>
                  <a:pt x="796748" y="52963"/>
                  <a:pt x="874970" y="33228"/>
                </a:cubicBezTo>
                <a:cubicBezTo>
                  <a:pt x="911877" y="23867"/>
                  <a:pt x="948509" y="12925"/>
                  <a:pt x="986021" y="1223"/>
                </a:cubicBezTo>
                <a:close/>
              </a:path>
            </a:pathLst>
          </a:custGeom>
        </p:spPr>
      </p:pic>
      <p:sp>
        <p:nvSpPr>
          <p:cNvPr id="3" name="Tartalom helye 2">
            <a:extLst>
              <a:ext uri="{FF2B5EF4-FFF2-40B4-BE49-F238E27FC236}">
                <a16:creationId xmlns:a16="http://schemas.microsoft.com/office/drawing/2014/main" id="{96F5A51A-5064-023F-9CE4-18A4B1115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4766" y="4058100"/>
            <a:ext cx="6756243" cy="14024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dirty="0">
                <a:latin typeface="Amasis MT Pro Medium" panose="02040604050005020304" pitchFamily="18" charset="-18"/>
              </a:rPr>
              <a:t>Ez az utolsó nap Lendva várába látogattunk el ahol nagyon sok szép festményt tárgyat láttunk volt ott nagyon sok érdekes középkori viseletek , tárgyak , fegyverek sokat megtudtunk  Lendváról és az azon belül lévő dolgokról </a:t>
            </a:r>
          </a:p>
        </p:txBody>
      </p:sp>
      <p:pic>
        <p:nvPicPr>
          <p:cNvPr id="7" name="Kép 6" descr="A képen fal, fedett pályás, bútorok, padló látható&#10;&#10;Automatikusan generált leírás">
            <a:extLst>
              <a:ext uri="{FF2B5EF4-FFF2-40B4-BE49-F238E27FC236}">
                <a16:creationId xmlns:a16="http://schemas.microsoft.com/office/drawing/2014/main" id="{40586B6E-DB66-17CD-9420-7930E7D587E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4" r="2" b="2"/>
          <a:stretch/>
        </p:blipFill>
        <p:spPr>
          <a:xfrm>
            <a:off x="0" y="262482"/>
            <a:ext cx="4552718" cy="5946218"/>
          </a:xfrm>
          <a:custGeom>
            <a:avLst/>
            <a:gdLst/>
            <a:ahLst/>
            <a:cxnLst/>
            <a:rect l="l" t="t" r="r" b="b"/>
            <a:pathLst>
              <a:path w="4552738" h="5946218">
                <a:moveTo>
                  <a:pt x="0" y="0"/>
                </a:moveTo>
                <a:lnTo>
                  <a:pt x="193217" y="10418"/>
                </a:lnTo>
                <a:cubicBezTo>
                  <a:pt x="612089" y="35802"/>
                  <a:pt x="1030148" y="71660"/>
                  <a:pt x="1446580" y="128061"/>
                </a:cubicBezTo>
                <a:cubicBezTo>
                  <a:pt x="1735723" y="167547"/>
                  <a:pt x="2027715" y="194943"/>
                  <a:pt x="2320927" y="163517"/>
                </a:cubicBezTo>
                <a:cubicBezTo>
                  <a:pt x="2335563" y="161905"/>
                  <a:pt x="2352239" y="156669"/>
                  <a:pt x="2364438" y="161905"/>
                </a:cubicBezTo>
                <a:cubicBezTo>
                  <a:pt x="2506776" y="220729"/>
                  <a:pt x="2662121" y="178424"/>
                  <a:pt x="2809744" y="215490"/>
                </a:cubicBezTo>
                <a:cubicBezTo>
                  <a:pt x="2771925" y="358517"/>
                  <a:pt x="2609662" y="346832"/>
                  <a:pt x="2518162" y="445944"/>
                </a:cubicBezTo>
                <a:cubicBezTo>
                  <a:pt x="2667409" y="485424"/>
                  <a:pt x="2801610" y="525312"/>
                  <a:pt x="2937846" y="555124"/>
                </a:cubicBezTo>
                <a:cubicBezTo>
                  <a:pt x="3082216" y="586550"/>
                  <a:pt x="3204622" y="671561"/>
                  <a:pt x="3345734" y="709433"/>
                </a:cubicBezTo>
                <a:cubicBezTo>
                  <a:pt x="3375832" y="717492"/>
                  <a:pt x="3412025" y="745693"/>
                  <a:pt x="3422598" y="773089"/>
                </a:cubicBezTo>
                <a:cubicBezTo>
                  <a:pt x="3456757" y="861726"/>
                  <a:pt x="4138745" y="1110310"/>
                  <a:pt x="4058225" y="1189273"/>
                </a:cubicBezTo>
                <a:cubicBezTo>
                  <a:pt x="4024878" y="1221909"/>
                  <a:pt x="3981773" y="1245276"/>
                  <a:pt x="3936629" y="1277508"/>
                </a:cubicBezTo>
                <a:cubicBezTo>
                  <a:pt x="4004547" y="1338344"/>
                  <a:pt x="4080998" y="1364935"/>
                  <a:pt x="4162334" y="1383065"/>
                </a:cubicBezTo>
                <a:cubicBezTo>
                  <a:pt x="4186736" y="1388705"/>
                  <a:pt x="4210728" y="1399986"/>
                  <a:pt x="4213168" y="1427383"/>
                </a:cubicBezTo>
                <a:cubicBezTo>
                  <a:pt x="4215607" y="1455987"/>
                  <a:pt x="4190800" y="1467266"/>
                  <a:pt x="4170061" y="1480564"/>
                </a:cubicBezTo>
                <a:cubicBezTo>
                  <a:pt x="4141188" y="1499095"/>
                  <a:pt x="4113127" y="1515214"/>
                  <a:pt x="4076527" y="1517630"/>
                </a:cubicBezTo>
                <a:cubicBezTo>
                  <a:pt x="4016337" y="1521257"/>
                  <a:pt x="3987466" y="1572826"/>
                  <a:pt x="3952493" y="1611502"/>
                </a:cubicBezTo>
                <a:cubicBezTo>
                  <a:pt x="3932973" y="1633259"/>
                  <a:pt x="3923211" y="1677172"/>
                  <a:pt x="3957370" y="1684828"/>
                </a:cubicBezTo>
                <a:cubicBezTo>
                  <a:pt x="4039518" y="1703363"/>
                  <a:pt x="4033011" y="1756946"/>
                  <a:pt x="4030981" y="1817782"/>
                </a:cubicBezTo>
                <a:cubicBezTo>
                  <a:pt x="4028133" y="1893124"/>
                  <a:pt x="3979737" y="1927770"/>
                  <a:pt x="3920363" y="1956780"/>
                </a:cubicBezTo>
                <a:cubicBezTo>
                  <a:pt x="3900029" y="1966851"/>
                  <a:pt x="3871158" y="1966449"/>
                  <a:pt x="3863429" y="1997874"/>
                </a:cubicBezTo>
                <a:cubicBezTo>
                  <a:pt x="3896777" y="2027688"/>
                  <a:pt x="3937444" y="2003517"/>
                  <a:pt x="3973233" y="2011975"/>
                </a:cubicBezTo>
                <a:cubicBezTo>
                  <a:pt x="4002918" y="2018824"/>
                  <a:pt x="4052127" y="2015199"/>
                  <a:pt x="4011458" y="2069991"/>
                </a:cubicBezTo>
                <a:cubicBezTo>
                  <a:pt x="3999664" y="2085704"/>
                  <a:pt x="4013491" y="2097792"/>
                  <a:pt x="4028540" y="2099000"/>
                </a:cubicBezTo>
                <a:cubicBezTo>
                  <a:pt x="4148913" y="2111489"/>
                  <a:pt x="4093606" y="2222285"/>
                  <a:pt x="4132241" y="2280703"/>
                </a:cubicBezTo>
                <a:cubicBezTo>
                  <a:pt x="4142812" y="2296818"/>
                  <a:pt x="4131425" y="2324618"/>
                  <a:pt x="4114752" y="2331466"/>
                </a:cubicBezTo>
                <a:cubicBezTo>
                  <a:pt x="4008205" y="2376592"/>
                  <a:pt x="3993565" y="2484163"/>
                  <a:pt x="3941916" y="2576828"/>
                </a:cubicBezTo>
                <a:cubicBezTo>
                  <a:pt x="3998039" y="2613488"/>
                  <a:pt x="4065138" y="2621547"/>
                  <a:pt x="4125732" y="2645318"/>
                </a:cubicBezTo>
                <a:cubicBezTo>
                  <a:pt x="4188768" y="2670298"/>
                  <a:pt x="4188768" y="2688831"/>
                  <a:pt x="4136714" y="2761349"/>
                </a:cubicBezTo>
                <a:cubicBezTo>
                  <a:pt x="4272135" y="2777064"/>
                  <a:pt x="4272135" y="2777064"/>
                  <a:pt x="4230249" y="2891080"/>
                </a:cubicBezTo>
                <a:cubicBezTo>
                  <a:pt x="4343713" y="2901557"/>
                  <a:pt x="4418537" y="2955542"/>
                  <a:pt x="4436023" y="3073591"/>
                </a:cubicBezTo>
                <a:cubicBezTo>
                  <a:pt x="4444564" y="3130800"/>
                  <a:pt x="4495804" y="3157792"/>
                  <a:pt x="4552738" y="3196068"/>
                </a:cubicBezTo>
                <a:cubicBezTo>
                  <a:pt x="4481978" y="3233136"/>
                  <a:pt x="4433989" y="3310489"/>
                  <a:pt x="4351436" y="3228700"/>
                </a:cubicBezTo>
                <a:cubicBezTo>
                  <a:pt x="4321344" y="3198888"/>
                  <a:pt x="4324186" y="3236761"/>
                  <a:pt x="4320122" y="3247637"/>
                </a:cubicBezTo>
                <a:cubicBezTo>
                  <a:pt x="4310364" y="3274227"/>
                  <a:pt x="4330695" y="3291956"/>
                  <a:pt x="4344116" y="3312099"/>
                </a:cubicBezTo>
                <a:cubicBezTo>
                  <a:pt x="4357130" y="3332244"/>
                  <a:pt x="4372586" y="3353596"/>
                  <a:pt x="4376244" y="3376163"/>
                </a:cubicBezTo>
                <a:cubicBezTo>
                  <a:pt x="4378682" y="3391874"/>
                  <a:pt x="4366890" y="3414835"/>
                  <a:pt x="4353877" y="3426522"/>
                </a:cubicBezTo>
                <a:cubicBezTo>
                  <a:pt x="4285554" y="3488163"/>
                  <a:pt x="4326221" y="3626757"/>
                  <a:pt x="4196898" y="3644486"/>
                </a:cubicBezTo>
                <a:cubicBezTo>
                  <a:pt x="4138745" y="3652541"/>
                  <a:pt x="4110687" y="3703306"/>
                  <a:pt x="4067986" y="3731106"/>
                </a:cubicBezTo>
                <a:cubicBezTo>
                  <a:pt x="3919551" y="3828201"/>
                  <a:pt x="3820322" y="3953097"/>
                  <a:pt x="3774370" y="4124729"/>
                </a:cubicBezTo>
                <a:cubicBezTo>
                  <a:pt x="3761764" y="4172269"/>
                  <a:pt x="3713368" y="4210546"/>
                  <a:pt x="3682054" y="4252444"/>
                </a:cubicBezTo>
                <a:cubicBezTo>
                  <a:pt x="3697103" y="4283064"/>
                  <a:pt x="3779250" y="4216990"/>
                  <a:pt x="3750377" y="4297567"/>
                </a:cubicBezTo>
                <a:cubicBezTo>
                  <a:pt x="3728417" y="4358002"/>
                  <a:pt x="3672294" y="4395470"/>
                  <a:pt x="3619425" y="4431328"/>
                </a:cubicBezTo>
                <a:cubicBezTo>
                  <a:pt x="3559239" y="4472019"/>
                  <a:pt x="3492545" y="4504653"/>
                  <a:pt x="3465296" y="4579993"/>
                </a:cubicBezTo>
                <a:cubicBezTo>
                  <a:pt x="3459603" y="4596110"/>
                  <a:pt x="3441305" y="4613031"/>
                  <a:pt x="3425038" y="4619479"/>
                </a:cubicBezTo>
                <a:cubicBezTo>
                  <a:pt x="2576720" y="5945389"/>
                  <a:pt x="488463" y="5954251"/>
                  <a:pt x="247714" y="5944983"/>
                </a:cubicBezTo>
                <a:cubicBezTo>
                  <a:pt x="174818" y="5942062"/>
                  <a:pt x="102913" y="5934760"/>
                  <a:pt x="31834" y="5923857"/>
                </a:cubicBezTo>
                <a:lnTo>
                  <a:pt x="0" y="5917408"/>
                </a:lnTo>
                <a:close/>
              </a:path>
            </a:pathLst>
          </a:custGeom>
        </p:spPr>
      </p:pic>
      <p:pic>
        <p:nvPicPr>
          <p:cNvPr id="5" name="Kép 4" descr="A képen ég, szobor, kültéri, felhő látható&#10;&#10;Automatikusan generált leírás">
            <a:extLst>
              <a:ext uri="{FF2B5EF4-FFF2-40B4-BE49-F238E27FC236}">
                <a16:creationId xmlns:a16="http://schemas.microsoft.com/office/drawing/2014/main" id="{37635834-270D-B0EB-01CA-F0B6EBDB744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79" r="-4" b="-4"/>
          <a:stretch/>
        </p:blipFill>
        <p:spPr>
          <a:xfrm>
            <a:off x="8653074" y="-2"/>
            <a:ext cx="3538926" cy="4290182"/>
          </a:xfrm>
          <a:custGeom>
            <a:avLst/>
            <a:gdLst/>
            <a:ahLst/>
            <a:cxnLst/>
            <a:rect l="l" t="t" r="r" b="b"/>
            <a:pathLst>
              <a:path w="3538926" h="4290182">
                <a:moveTo>
                  <a:pt x="1370437" y="0"/>
                </a:moveTo>
                <a:lnTo>
                  <a:pt x="3538926" y="0"/>
                </a:lnTo>
                <a:lnTo>
                  <a:pt x="3538926" y="4256362"/>
                </a:lnTo>
                <a:lnTo>
                  <a:pt x="3455334" y="4273195"/>
                </a:lnTo>
                <a:cubicBezTo>
                  <a:pt x="3401009" y="4281478"/>
                  <a:pt x="3346052" y="4287025"/>
                  <a:pt x="3290337" y="4289244"/>
                </a:cubicBezTo>
                <a:cubicBezTo>
                  <a:pt x="3106332" y="4296285"/>
                  <a:pt x="1510274" y="4289552"/>
                  <a:pt x="861903" y="3282295"/>
                </a:cubicBezTo>
                <a:cubicBezTo>
                  <a:pt x="849470" y="3277397"/>
                  <a:pt x="835485" y="3264542"/>
                  <a:pt x="831133" y="3252299"/>
                </a:cubicBezTo>
                <a:cubicBezTo>
                  <a:pt x="810307" y="3195065"/>
                  <a:pt x="759333" y="3170274"/>
                  <a:pt x="713332" y="3139362"/>
                </a:cubicBezTo>
                <a:cubicBezTo>
                  <a:pt x="672925" y="3112122"/>
                  <a:pt x="630030" y="3083658"/>
                  <a:pt x="613246" y="3037747"/>
                </a:cubicBezTo>
                <a:cubicBezTo>
                  <a:pt x="591178" y="2976535"/>
                  <a:pt x="653963" y="3026730"/>
                  <a:pt x="665465" y="3003469"/>
                </a:cubicBezTo>
                <a:cubicBezTo>
                  <a:pt x="641532" y="2971640"/>
                  <a:pt x="604543" y="2942562"/>
                  <a:pt x="594908" y="2906447"/>
                </a:cubicBezTo>
                <a:cubicBezTo>
                  <a:pt x="559787" y="2776063"/>
                  <a:pt x="483946" y="2681183"/>
                  <a:pt x="370497" y="2607422"/>
                </a:cubicBezTo>
                <a:cubicBezTo>
                  <a:pt x="337860" y="2586304"/>
                  <a:pt x="316415" y="2547739"/>
                  <a:pt x="271969" y="2541620"/>
                </a:cubicBezTo>
                <a:cubicBezTo>
                  <a:pt x="173127" y="2528152"/>
                  <a:pt x="204209" y="2422866"/>
                  <a:pt x="151990" y="2376038"/>
                </a:cubicBezTo>
                <a:cubicBezTo>
                  <a:pt x="142044" y="2367161"/>
                  <a:pt x="133031" y="2349717"/>
                  <a:pt x="134895" y="2337782"/>
                </a:cubicBezTo>
                <a:cubicBezTo>
                  <a:pt x="137691" y="2320639"/>
                  <a:pt x="149504" y="2304419"/>
                  <a:pt x="159450" y="2289115"/>
                </a:cubicBezTo>
                <a:cubicBezTo>
                  <a:pt x="169707" y="2273813"/>
                  <a:pt x="185247" y="2260344"/>
                  <a:pt x="177788" y="2240145"/>
                </a:cubicBezTo>
                <a:cubicBezTo>
                  <a:pt x="174683" y="2231882"/>
                  <a:pt x="176855" y="2203112"/>
                  <a:pt x="153855" y="2225759"/>
                </a:cubicBezTo>
                <a:cubicBezTo>
                  <a:pt x="90759" y="2287892"/>
                  <a:pt x="54081" y="2229129"/>
                  <a:pt x="0" y="2200970"/>
                </a:cubicBezTo>
                <a:cubicBezTo>
                  <a:pt x="43514" y="2171892"/>
                  <a:pt x="82677" y="2151388"/>
                  <a:pt x="89205" y="2107927"/>
                </a:cubicBezTo>
                <a:cubicBezTo>
                  <a:pt x="102570" y="2018249"/>
                  <a:pt x="159758" y="1977237"/>
                  <a:pt x="246479" y="1969279"/>
                </a:cubicBezTo>
                <a:cubicBezTo>
                  <a:pt x="214465" y="1882663"/>
                  <a:pt x="214465" y="1882663"/>
                  <a:pt x="317968" y="1870725"/>
                </a:cubicBezTo>
                <a:cubicBezTo>
                  <a:pt x="278183" y="1815635"/>
                  <a:pt x="278183" y="1801556"/>
                  <a:pt x="326361" y="1782580"/>
                </a:cubicBezTo>
                <a:cubicBezTo>
                  <a:pt x="372673" y="1764521"/>
                  <a:pt x="423957" y="1758400"/>
                  <a:pt x="466852" y="1730550"/>
                </a:cubicBezTo>
                <a:cubicBezTo>
                  <a:pt x="427377" y="1660155"/>
                  <a:pt x="416187" y="1578436"/>
                  <a:pt x="334753" y="1544155"/>
                </a:cubicBezTo>
                <a:cubicBezTo>
                  <a:pt x="322010" y="1538952"/>
                  <a:pt x="313307" y="1517834"/>
                  <a:pt x="321386" y="1505592"/>
                </a:cubicBezTo>
                <a:cubicBezTo>
                  <a:pt x="350915" y="1461214"/>
                  <a:pt x="308644" y="1377045"/>
                  <a:pt x="400645" y="1367557"/>
                </a:cubicBezTo>
                <a:cubicBezTo>
                  <a:pt x="412147" y="1366640"/>
                  <a:pt x="422716" y="1357456"/>
                  <a:pt x="413701" y="1345520"/>
                </a:cubicBezTo>
                <a:cubicBezTo>
                  <a:pt x="382618" y="1303896"/>
                  <a:pt x="420228" y="1306649"/>
                  <a:pt x="442916" y="1301447"/>
                </a:cubicBezTo>
                <a:cubicBezTo>
                  <a:pt x="470270" y="1295021"/>
                  <a:pt x="501352" y="1313384"/>
                  <a:pt x="526840" y="1290735"/>
                </a:cubicBezTo>
                <a:cubicBezTo>
                  <a:pt x="520932" y="1266862"/>
                  <a:pt x="498866" y="1267167"/>
                  <a:pt x="483325" y="1259517"/>
                </a:cubicBezTo>
                <a:cubicBezTo>
                  <a:pt x="437945" y="1237479"/>
                  <a:pt x="400956" y="1211159"/>
                  <a:pt x="398780" y="1153924"/>
                </a:cubicBezTo>
                <a:cubicBezTo>
                  <a:pt x="397228" y="1107708"/>
                  <a:pt x="392254" y="1067003"/>
                  <a:pt x="455041" y="1052922"/>
                </a:cubicBezTo>
                <a:cubicBezTo>
                  <a:pt x="481149" y="1047106"/>
                  <a:pt x="473687" y="1013747"/>
                  <a:pt x="458768" y="997218"/>
                </a:cubicBezTo>
                <a:cubicBezTo>
                  <a:pt x="432038" y="967837"/>
                  <a:pt x="409972" y="928661"/>
                  <a:pt x="363968" y="925907"/>
                </a:cubicBezTo>
                <a:cubicBezTo>
                  <a:pt x="335995" y="924071"/>
                  <a:pt x="314548" y="911826"/>
                  <a:pt x="292481" y="897749"/>
                </a:cubicBezTo>
                <a:cubicBezTo>
                  <a:pt x="276630" y="887646"/>
                  <a:pt x="257670" y="879078"/>
                  <a:pt x="259533" y="857348"/>
                </a:cubicBezTo>
                <a:cubicBezTo>
                  <a:pt x="261399" y="836535"/>
                  <a:pt x="279736" y="827966"/>
                  <a:pt x="298387" y="823681"/>
                </a:cubicBezTo>
                <a:cubicBezTo>
                  <a:pt x="360552" y="809909"/>
                  <a:pt x="418983" y="789708"/>
                  <a:pt x="470893" y="743493"/>
                </a:cubicBezTo>
                <a:cubicBezTo>
                  <a:pt x="436390" y="719007"/>
                  <a:pt x="403444" y="701256"/>
                  <a:pt x="377957" y="676463"/>
                </a:cubicBezTo>
                <a:cubicBezTo>
                  <a:pt x="316415" y="616477"/>
                  <a:pt x="837660" y="427634"/>
                  <a:pt x="863768" y="360299"/>
                </a:cubicBezTo>
                <a:cubicBezTo>
                  <a:pt x="871849" y="339488"/>
                  <a:pt x="899511" y="318064"/>
                  <a:pt x="922515" y="311942"/>
                </a:cubicBezTo>
                <a:cubicBezTo>
                  <a:pt x="1030367" y="283171"/>
                  <a:pt x="1123922" y="218591"/>
                  <a:pt x="1234265" y="194718"/>
                </a:cubicBezTo>
                <a:cubicBezTo>
                  <a:pt x="1338390" y="172070"/>
                  <a:pt x="1440960" y="141768"/>
                  <a:pt x="1555030" y="111776"/>
                </a:cubicBezTo>
                <a:cubicBezTo>
                  <a:pt x="1520063" y="74130"/>
                  <a:pt x="1471575" y="57526"/>
                  <a:pt x="1428216" y="36752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48453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254</Words>
  <Application>Microsoft Office PowerPoint</Application>
  <PresentationFormat>Szélesvásznú</PresentationFormat>
  <Paragraphs>16</Paragraphs>
  <Slides>6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3" baseType="lpstr">
      <vt:lpstr>Amasis MT Pro Medium</vt:lpstr>
      <vt:lpstr>Aptos</vt:lpstr>
      <vt:lpstr>Aptos Display</vt:lpstr>
      <vt:lpstr>Arial</vt:lpstr>
      <vt:lpstr>Calibri</vt:lpstr>
      <vt:lpstr>Chiller</vt:lpstr>
      <vt:lpstr>Office-téma</vt:lpstr>
      <vt:lpstr>Határtalanul Barangolás a Muravidéken </vt:lpstr>
      <vt:lpstr>1. nap</vt:lpstr>
      <vt:lpstr>2.Nap</vt:lpstr>
      <vt:lpstr>3.Nap</vt:lpstr>
      <vt:lpstr>4.Nap</vt:lpstr>
      <vt:lpstr>5.Nap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Szlovénia határtalanul</dc:title>
  <dc:creator>serfozog45@gmail.com</dc:creator>
  <cp:lastModifiedBy>Erika</cp:lastModifiedBy>
  <cp:revision>2</cp:revision>
  <dcterms:created xsi:type="dcterms:W3CDTF">2024-06-17T13:39:45Z</dcterms:created>
  <dcterms:modified xsi:type="dcterms:W3CDTF">2024-07-03T10:10:54Z</dcterms:modified>
</cp:coreProperties>
</file>